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7C4FD-D5A5-45CE-A79A-169A0AA12FE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72AA8A1-BD03-47B8-84C4-AB43A56C4F8A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Scuola</a:t>
          </a:r>
          <a:r>
            <a:rPr lang="en-US" dirty="0"/>
            <a:t> </a:t>
          </a:r>
          <a:r>
            <a:rPr lang="en-US" dirty="0" err="1"/>
            <a:t>dell'infanzia</a:t>
          </a:r>
          <a:r>
            <a:rPr lang="en-US" dirty="0"/>
            <a:t> (3-6 anni): non </a:t>
          </a:r>
          <a:r>
            <a:rPr lang="en-US" dirty="0" err="1"/>
            <a:t>obbligatoria</a:t>
          </a:r>
          <a:r>
            <a:rPr lang="en-US" dirty="0"/>
            <a:t>, </a:t>
          </a:r>
          <a:r>
            <a:rPr lang="en-US" dirty="0" err="1"/>
            <a:t>sviluppo</a:t>
          </a:r>
          <a:r>
            <a:rPr lang="en-US" dirty="0"/>
            <a:t> </a:t>
          </a:r>
          <a:r>
            <a:rPr lang="en-US" dirty="0" err="1"/>
            <a:t>motorio</a:t>
          </a:r>
          <a:r>
            <a:rPr lang="en-US" dirty="0"/>
            <a:t>, </a:t>
          </a:r>
          <a:r>
            <a:rPr lang="en-US" dirty="0" err="1"/>
            <a:t>cognitivo</a:t>
          </a:r>
          <a:r>
            <a:rPr lang="en-US" dirty="0"/>
            <a:t> e </a:t>
          </a:r>
          <a:r>
            <a:rPr lang="en-US" dirty="0" err="1"/>
            <a:t>sociale</a:t>
          </a:r>
          <a:r>
            <a:rPr lang="en-US" dirty="0"/>
            <a:t>.</a:t>
          </a:r>
        </a:p>
      </dgm:t>
    </dgm:pt>
    <dgm:pt modelId="{966C867B-F8CB-42E9-BBF7-6AD7FB87354F}" type="parTrans" cxnId="{88DAFD12-7BA3-417D-9B7C-71C4029E3F58}">
      <dgm:prSet/>
      <dgm:spPr/>
      <dgm:t>
        <a:bodyPr/>
        <a:lstStyle/>
        <a:p>
          <a:endParaRPr lang="en-US"/>
        </a:p>
      </dgm:t>
    </dgm:pt>
    <dgm:pt modelId="{A3678E18-B316-4435-B4BE-E55A38C693F6}" type="sibTrans" cxnId="{88DAFD12-7BA3-417D-9B7C-71C4029E3F58}">
      <dgm:prSet/>
      <dgm:spPr/>
      <dgm:t>
        <a:bodyPr/>
        <a:lstStyle/>
        <a:p>
          <a:endParaRPr lang="en-US"/>
        </a:p>
      </dgm:t>
    </dgm:pt>
    <dgm:pt modelId="{E8C96D73-E248-4705-85A7-7D62029BE861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Scuola</a:t>
          </a:r>
          <a:r>
            <a:rPr lang="en-US" dirty="0"/>
            <a:t> </a:t>
          </a:r>
          <a:r>
            <a:rPr lang="en-US" dirty="0" err="1"/>
            <a:t>primaria</a:t>
          </a:r>
          <a:r>
            <a:rPr lang="en-US" dirty="0"/>
            <a:t> (6-11 anni): </a:t>
          </a:r>
          <a:r>
            <a:rPr lang="en-US" dirty="0" err="1"/>
            <a:t>obbligatoria</a:t>
          </a:r>
          <a:r>
            <a:rPr lang="en-US" dirty="0"/>
            <a:t>, </a:t>
          </a:r>
          <a:r>
            <a:rPr lang="en-US" dirty="0" err="1"/>
            <a:t>durata</a:t>
          </a:r>
          <a:r>
            <a:rPr lang="en-US" dirty="0"/>
            <a:t> 5 anni, </a:t>
          </a:r>
          <a:r>
            <a:rPr lang="en-US" dirty="0" err="1"/>
            <a:t>apprendimento</a:t>
          </a:r>
          <a:r>
            <a:rPr lang="en-US" dirty="0"/>
            <a:t> </a:t>
          </a:r>
          <a:r>
            <a:rPr lang="en-US" dirty="0" err="1"/>
            <a:t>delle</a:t>
          </a:r>
          <a:r>
            <a:rPr lang="en-US" dirty="0"/>
            <a:t> </a:t>
          </a:r>
          <a:r>
            <a:rPr lang="en-US" dirty="0" err="1"/>
            <a:t>competenze</a:t>
          </a:r>
          <a:r>
            <a:rPr lang="en-US" dirty="0"/>
            <a:t> di base.</a:t>
          </a:r>
        </a:p>
      </dgm:t>
    </dgm:pt>
    <dgm:pt modelId="{241BBD92-2DAB-46E1-B7A7-BA94124A9C06}" type="parTrans" cxnId="{0B851AC2-F204-4ECE-BD7D-B57272D75783}">
      <dgm:prSet/>
      <dgm:spPr/>
      <dgm:t>
        <a:bodyPr/>
        <a:lstStyle/>
        <a:p>
          <a:endParaRPr lang="en-US"/>
        </a:p>
      </dgm:t>
    </dgm:pt>
    <dgm:pt modelId="{A9E9C0AE-6F14-4868-873F-835A5023E8FA}" type="sibTrans" cxnId="{0B851AC2-F204-4ECE-BD7D-B57272D75783}">
      <dgm:prSet/>
      <dgm:spPr/>
      <dgm:t>
        <a:bodyPr/>
        <a:lstStyle/>
        <a:p>
          <a:endParaRPr lang="en-US"/>
        </a:p>
      </dgm:t>
    </dgm:pt>
    <dgm:pt modelId="{6E8FAE7B-9439-44B2-90A7-FC02F3F31580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Scuola</a:t>
          </a:r>
          <a:r>
            <a:rPr lang="en-US" dirty="0"/>
            <a:t> </a:t>
          </a:r>
          <a:r>
            <a:rPr lang="en-US" dirty="0" err="1"/>
            <a:t>secondaria</a:t>
          </a:r>
          <a:r>
            <a:rPr lang="en-US" dirty="0"/>
            <a:t> di primo </a:t>
          </a:r>
          <a:r>
            <a:rPr lang="en-US" dirty="0" err="1"/>
            <a:t>grado</a:t>
          </a:r>
          <a:r>
            <a:rPr lang="en-US" dirty="0"/>
            <a:t> (11-14 anni): </a:t>
          </a:r>
          <a:r>
            <a:rPr lang="en-US" dirty="0" err="1"/>
            <a:t>obbligatoria</a:t>
          </a:r>
          <a:r>
            <a:rPr lang="en-US" dirty="0"/>
            <a:t>, </a:t>
          </a:r>
          <a:r>
            <a:rPr lang="en-US" dirty="0" err="1"/>
            <a:t>consolidamento</a:t>
          </a:r>
          <a:r>
            <a:rPr lang="en-US" dirty="0"/>
            <a:t> </a:t>
          </a:r>
          <a:r>
            <a:rPr lang="en-US" dirty="0" err="1"/>
            <a:t>delle</a:t>
          </a:r>
          <a:r>
            <a:rPr lang="en-US" dirty="0"/>
            <a:t> </a:t>
          </a:r>
          <a:r>
            <a:rPr lang="en-US" dirty="0" err="1"/>
            <a:t>competenze</a:t>
          </a:r>
          <a:r>
            <a:rPr lang="en-US" dirty="0"/>
            <a:t> e </a:t>
          </a:r>
          <a:r>
            <a:rPr lang="en-US" dirty="0" err="1"/>
            <a:t>preparazione</a:t>
          </a:r>
          <a:r>
            <a:rPr lang="en-US" dirty="0"/>
            <a:t> al secondo </a:t>
          </a:r>
          <a:r>
            <a:rPr lang="en-US" dirty="0" err="1"/>
            <a:t>ciclo</a:t>
          </a:r>
          <a:r>
            <a:rPr lang="en-US" dirty="0"/>
            <a:t>.</a:t>
          </a:r>
        </a:p>
      </dgm:t>
    </dgm:pt>
    <dgm:pt modelId="{0C83EC3F-9F8D-4E3C-98AE-B1C913DFA6C5}" type="parTrans" cxnId="{A11B786C-4FB3-48EE-BA31-9C77523711C5}">
      <dgm:prSet/>
      <dgm:spPr/>
      <dgm:t>
        <a:bodyPr/>
        <a:lstStyle/>
        <a:p>
          <a:endParaRPr lang="en-US"/>
        </a:p>
      </dgm:t>
    </dgm:pt>
    <dgm:pt modelId="{80943354-CFCD-4A15-A935-55ECD193CD5C}" type="sibTrans" cxnId="{A11B786C-4FB3-48EE-BA31-9C77523711C5}">
      <dgm:prSet/>
      <dgm:spPr/>
      <dgm:t>
        <a:bodyPr/>
        <a:lstStyle/>
        <a:p>
          <a:endParaRPr lang="en-US"/>
        </a:p>
      </dgm:t>
    </dgm:pt>
    <dgm:pt modelId="{6C003E98-C73A-4160-ACE3-E6C0557A857D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Normativa</a:t>
          </a:r>
          <a:r>
            <a:rPr lang="en-US" dirty="0"/>
            <a:t> di </a:t>
          </a:r>
          <a:r>
            <a:rPr lang="en-US" dirty="0" err="1"/>
            <a:t>riferimento</a:t>
          </a:r>
          <a:r>
            <a:rPr lang="en-US" dirty="0"/>
            <a:t>: </a:t>
          </a:r>
          <a:r>
            <a:rPr lang="en-US" dirty="0" err="1"/>
            <a:t>D.Lgs</a:t>
          </a:r>
          <a:r>
            <a:rPr lang="en-US" dirty="0"/>
            <a:t>. 297/1994, Legge 53/2003, DPR 89/2009; </a:t>
          </a:r>
          <a:r>
            <a:rPr lang="en-US" dirty="0" err="1"/>
            <a:t>D.Lgs</a:t>
          </a:r>
          <a:r>
            <a:rPr lang="en-US" dirty="0"/>
            <a:t>. 62/2017.</a:t>
          </a:r>
        </a:p>
      </dgm:t>
    </dgm:pt>
    <dgm:pt modelId="{F1EA5335-88B6-4E68-B93F-F47E960CF12F}" type="parTrans" cxnId="{662A5A82-7CC6-4137-A440-85BC711E9025}">
      <dgm:prSet/>
      <dgm:spPr/>
      <dgm:t>
        <a:bodyPr/>
        <a:lstStyle/>
        <a:p>
          <a:endParaRPr lang="en-US"/>
        </a:p>
      </dgm:t>
    </dgm:pt>
    <dgm:pt modelId="{5AE229FB-68DC-41E3-A136-8F1FFC5E7399}" type="sibTrans" cxnId="{662A5A82-7CC6-4137-A440-85BC711E9025}">
      <dgm:prSet/>
      <dgm:spPr/>
      <dgm:t>
        <a:bodyPr/>
        <a:lstStyle/>
        <a:p>
          <a:endParaRPr lang="en-US"/>
        </a:p>
      </dgm:t>
    </dgm:pt>
    <dgm:pt modelId="{8E7AEA14-91FD-476C-A748-27FA6479612B}" type="pres">
      <dgm:prSet presAssocID="{28D7C4FD-D5A5-45CE-A79A-169A0AA12FE0}" presName="linear" presStyleCnt="0">
        <dgm:presLayoutVars>
          <dgm:animLvl val="lvl"/>
          <dgm:resizeHandles val="exact"/>
        </dgm:presLayoutVars>
      </dgm:prSet>
      <dgm:spPr/>
    </dgm:pt>
    <dgm:pt modelId="{C2A3359B-DA22-4435-9556-7A86734EB256}" type="pres">
      <dgm:prSet presAssocID="{F72AA8A1-BD03-47B8-84C4-AB43A56C4F8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E979573-69E8-44E6-A32B-06F75DC207C3}" type="pres">
      <dgm:prSet presAssocID="{A3678E18-B316-4435-B4BE-E55A38C693F6}" presName="spacer" presStyleCnt="0"/>
      <dgm:spPr/>
    </dgm:pt>
    <dgm:pt modelId="{BCBBAE12-7E79-4AB5-92A9-39DE25F1BCF2}" type="pres">
      <dgm:prSet presAssocID="{E8C96D73-E248-4705-85A7-7D62029BE86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B7F6E14-CDA6-4D65-963B-C21F4B96D24A}" type="pres">
      <dgm:prSet presAssocID="{A9E9C0AE-6F14-4868-873F-835A5023E8FA}" presName="spacer" presStyleCnt="0"/>
      <dgm:spPr/>
    </dgm:pt>
    <dgm:pt modelId="{02C2C6C7-6A30-48D4-B7FC-B352B48CF931}" type="pres">
      <dgm:prSet presAssocID="{6E8FAE7B-9439-44B2-90A7-FC02F3F3158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47FEF75-656F-4223-95D2-C5AD4492F3F7}" type="pres">
      <dgm:prSet presAssocID="{80943354-CFCD-4A15-A935-55ECD193CD5C}" presName="spacer" presStyleCnt="0"/>
      <dgm:spPr/>
    </dgm:pt>
    <dgm:pt modelId="{A8E6EE3A-03EE-47D2-B2E1-9CC965BC018C}" type="pres">
      <dgm:prSet presAssocID="{6C003E98-C73A-4160-ACE3-E6C0557A857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8DAFD12-7BA3-417D-9B7C-71C4029E3F58}" srcId="{28D7C4FD-D5A5-45CE-A79A-169A0AA12FE0}" destId="{F72AA8A1-BD03-47B8-84C4-AB43A56C4F8A}" srcOrd="0" destOrd="0" parTransId="{966C867B-F8CB-42E9-BBF7-6AD7FB87354F}" sibTransId="{A3678E18-B316-4435-B4BE-E55A38C693F6}"/>
    <dgm:cxn modelId="{B0D2C82D-C615-41FA-A4A4-9DA421CD1A41}" type="presOf" srcId="{F72AA8A1-BD03-47B8-84C4-AB43A56C4F8A}" destId="{C2A3359B-DA22-4435-9556-7A86734EB256}" srcOrd="0" destOrd="0" presId="urn:microsoft.com/office/officeart/2005/8/layout/vList2"/>
    <dgm:cxn modelId="{52DEB52E-1775-4FED-9DF7-618B1A6EB5F6}" type="presOf" srcId="{28D7C4FD-D5A5-45CE-A79A-169A0AA12FE0}" destId="{8E7AEA14-91FD-476C-A748-27FA6479612B}" srcOrd="0" destOrd="0" presId="urn:microsoft.com/office/officeart/2005/8/layout/vList2"/>
    <dgm:cxn modelId="{A11B786C-4FB3-48EE-BA31-9C77523711C5}" srcId="{28D7C4FD-D5A5-45CE-A79A-169A0AA12FE0}" destId="{6E8FAE7B-9439-44B2-90A7-FC02F3F31580}" srcOrd="2" destOrd="0" parTransId="{0C83EC3F-9F8D-4E3C-98AE-B1C913DFA6C5}" sibTransId="{80943354-CFCD-4A15-A935-55ECD193CD5C}"/>
    <dgm:cxn modelId="{205E8F4E-0F75-490B-805A-07B6DD2708B2}" type="presOf" srcId="{6E8FAE7B-9439-44B2-90A7-FC02F3F31580}" destId="{02C2C6C7-6A30-48D4-B7FC-B352B48CF931}" srcOrd="0" destOrd="0" presId="urn:microsoft.com/office/officeart/2005/8/layout/vList2"/>
    <dgm:cxn modelId="{E2707078-9790-4A81-9FBF-FC93A6FCDE68}" type="presOf" srcId="{E8C96D73-E248-4705-85A7-7D62029BE861}" destId="{BCBBAE12-7E79-4AB5-92A9-39DE25F1BCF2}" srcOrd="0" destOrd="0" presId="urn:microsoft.com/office/officeart/2005/8/layout/vList2"/>
    <dgm:cxn modelId="{662A5A82-7CC6-4137-A440-85BC711E9025}" srcId="{28D7C4FD-D5A5-45CE-A79A-169A0AA12FE0}" destId="{6C003E98-C73A-4160-ACE3-E6C0557A857D}" srcOrd="3" destOrd="0" parTransId="{F1EA5335-88B6-4E68-B93F-F47E960CF12F}" sibTransId="{5AE229FB-68DC-41E3-A136-8F1FFC5E7399}"/>
    <dgm:cxn modelId="{B31C3D98-F144-478A-98C2-306E438A4824}" type="presOf" srcId="{6C003E98-C73A-4160-ACE3-E6C0557A857D}" destId="{A8E6EE3A-03EE-47D2-B2E1-9CC965BC018C}" srcOrd="0" destOrd="0" presId="urn:microsoft.com/office/officeart/2005/8/layout/vList2"/>
    <dgm:cxn modelId="{0B851AC2-F204-4ECE-BD7D-B57272D75783}" srcId="{28D7C4FD-D5A5-45CE-A79A-169A0AA12FE0}" destId="{E8C96D73-E248-4705-85A7-7D62029BE861}" srcOrd="1" destOrd="0" parTransId="{241BBD92-2DAB-46E1-B7A7-BA94124A9C06}" sibTransId="{A9E9C0AE-6F14-4868-873F-835A5023E8FA}"/>
    <dgm:cxn modelId="{66023996-BDF1-491E-9633-D5AF2E14013C}" type="presParOf" srcId="{8E7AEA14-91FD-476C-A748-27FA6479612B}" destId="{C2A3359B-DA22-4435-9556-7A86734EB256}" srcOrd="0" destOrd="0" presId="urn:microsoft.com/office/officeart/2005/8/layout/vList2"/>
    <dgm:cxn modelId="{60AC6214-1526-494D-9938-927978F0C028}" type="presParOf" srcId="{8E7AEA14-91FD-476C-A748-27FA6479612B}" destId="{CE979573-69E8-44E6-A32B-06F75DC207C3}" srcOrd="1" destOrd="0" presId="urn:microsoft.com/office/officeart/2005/8/layout/vList2"/>
    <dgm:cxn modelId="{950BD58B-2781-4E32-96A3-34FA74FF8233}" type="presParOf" srcId="{8E7AEA14-91FD-476C-A748-27FA6479612B}" destId="{BCBBAE12-7E79-4AB5-92A9-39DE25F1BCF2}" srcOrd="2" destOrd="0" presId="urn:microsoft.com/office/officeart/2005/8/layout/vList2"/>
    <dgm:cxn modelId="{ED94F9A5-3F72-44C3-8298-B4084DEF23EB}" type="presParOf" srcId="{8E7AEA14-91FD-476C-A748-27FA6479612B}" destId="{AB7F6E14-CDA6-4D65-963B-C21F4B96D24A}" srcOrd="3" destOrd="0" presId="urn:microsoft.com/office/officeart/2005/8/layout/vList2"/>
    <dgm:cxn modelId="{64AB5C2B-951B-4720-9638-DC053666179E}" type="presParOf" srcId="{8E7AEA14-91FD-476C-A748-27FA6479612B}" destId="{02C2C6C7-6A30-48D4-B7FC-B352B48CF931}" srcOrd="4" destOrd="0" presId="urn:microsoft.com/office/officeart/2005/8/layout/vList2"/>
    <dgm:cxn modelId="{213AB1D4-E01B-4DFD-8C6F-692FE0CAAE92}" type="presParOf" srcId="{8E7AEA14-91FD-476C-A748-27FA6479612B}" destId="{C47FEF75-656F-4223-95D2-C5AD4492F3F7}" srcOrd="5" destOrd="0" presId="urn:microsoft.com/office/officeart/2005/8/layout/vList2"/>
    <dgm:cxn modelId="{064ED57D-B44D-4CF4-B599-22D9B3649B89}" type="presParOf" srcId="{8E7AEA14-91FD-476C-A748-27FA6479612B}" destId="{A8E6EE3A-03EE-47D2-B2E1-9CC965BC018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D27DD5D-4CA2-447B-AF50-1FBA37D7254E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9AD9218-E518-42E1-94E8-47F5D1CFA9CE}">
      <dgm:prSet/>
      <dgm:spPr/>
      <dgm:t>
        <a:bodyPr/>
        <a:lstStyle/>
        <a:p>
          <a:r>
            <a:rPr lang="en-US"/>
            <a:t>- Il sistema educativo del primo ciclo è strutturato per garantire un percorso formativo graduale.</a:t>
          </a:r>
        </a:p>
      </dgm:t>
    </dgm:pt>
    <dgm:pt modelId="{92AD70BE-2082-43D4-A4E2-078F0B843435}" type="parTrans" cxnId="{236CD462-B3B2-445E-A8C0-9FB00B59A389}">
      <dgm:prSet/>
      <dgm:spPr/>
      <dgm:t>
        <a:bodyPr/>
        <a:lstStyle/>
        <a:p>
          <a:endParaRPr lang="en-US"/>
        </a:p>
      </dgm:t>
    </dgm:pt>
    <dgm:pt modelId="{80D72EB0-2E52-4F44-AE18-92E6AE8F413C}" type="sibTrans" cxnId="{236CD462-B3B2-445E-A8C0-9FB00B59A389}">
      <dgm:prSet/>
      <dgm:spPr/>
      <dgm:t>
        <a:bodyPr/>
        <a:lstStyle/>
        <a:p>
          <a:endParaRPr lang="en-US"/>
        </a:p>
      </dgm:t>
    </dgm:pt>
    <dgm:pt modelId="{D4DF9D79-A42E-4F8B-9946-65C53DD80EB6}">
      <dgm:prSet/>
      <dgm:spPr/>
      <dgm:t>
        <a:bodyPr/>
        <a:lstStyle/>
        <a:p>
          <a:r>
            <a:rPr lang="en-US"/>
            <a:t>- Le modalità di valutazione evolvono per supportare la crescita degli studenti.</a:t>
          </a:r>
        </a:p>
      </dgm:t>
    </dgm:pt>
    <dgm:pt modelId="{493B1AC2-AEF1-4875-B2A7-4993B9038C4C}" type="parTrans" cxnId="{AB8A1F1F-B80D-4F72-AD88-908D63CE3F82}">
      <dgm:prSet/>
      <dgm:spPr/>
      <dgm:t>
        <a:bodyPr/>
        <a:lstStyle/>
        <a:p>
          <a:endParaRPr lang="en-US"/>
        </a:p>
      </dgm:t>
    </dgm:pt>
    <dgm:pt modelId="{D7C6F204-EC5A-4A41-B110-7CB09428F134}" type="sibTrans" cxnId="{AB8A1F1F-B80D-4F72-AD88-908D63CE3F82}">
      <dgm:prSet/>
      <dgm:spPr/>
      <dgm:t>
        <a:bodyPr/>
        <a:lstStyle/>
        <a:p>
          <a:endParaRPr lang="en-US"/>
        </a:p>
      </dgm:t>
    </dgm:pt>
    <dgm:pt modelId="{45E1FF3B-45FF-43C0-AF17-DD12D85C86D9}">
      <dgm:prSet/>
      <dgm:spPr/>
      <dgm:t>
        <a:bodyPr/>
        <a:lstStyle/>
        <a:p>
          <a:r>
            <a:rPr lang="en-US"/>
            <a:t>- L'Esame di Stato e gli Esami di Idoneità sono strumenti di certificazione delle competenze.</a:t>
          </a:r>
        </a:p>
      </dgm:t>
    </dgm:pt>
    <dgm:pt modelId="{78903F13-EE32-4793-B412-E9609E8C9FAF}" type="parTrans" cxnId="{EFEEE04F-59B5-4EC1-AB72-FABD5DA70717}">
      <dgm:prSet/>
      <dgm:spPr/>
      <dgm:t>
        <a:bodyPr/>
        <a:lstStyle/>
        <a:p>
          <a:endParaRPr lang="en-US"/>
        </a:p>
      </dgm:t>
    </dgm:pt>
    <dgm:pt modelId="{23BB214A-94D1-4285-BE45-D25C151E43D8}" type="sibTrans" cxnId="{EFEEE04F-59B5-4EC1-AB72-FABD5DA70717}">
      <dgm:prSet/>
      <dgm:spPr/>
      <dgm:t>
        <a:bodyPr/>
        <a:lstStyle/>
        <a:p>
          <a:endParaRPr lang="en-US"/>
        </a:p>
      </dgm:t>
    </dgm:pt>
    <dgm:pt modelId="{AFB3A88B-AC45-4869-B5B5-8F3F3EB0A4D5}">
      <dgm:prSet/>
      <dgm:spPr/>
      <dgm:t>
        <a:bodyPr/>
        <a:lstStyle/>
        <a:p>
          <a:r>
            <a:rPr lang="en-US"/>
            <a:t>- L'aggiornamento normativo mira a una maggiore trasparenza e chiarezza.</a:t>
          </a:r>
        </a:p>
      </dgm:t>
    </dgm:pt>
    <dgm:pt modelId="{EBAAF74F-7F80-4450-B043-6F10D896503A}" type="parTrans" cxnId="{6A50A9AA-962D-498B-B304-11FCE9CD4ADF}">
      <dgm:prSet/>
      <dgm:spPr/>
      <dgm:t>
        <a:bodyPr/>
        <a:lstStyle/>
        <a:p>
          <a:endParaRPr lang="en-US"/>
        </a:p>
      </dgm:t>
    </dgm:pt>
    <dgm:pt modelId="{A157277D-824C-4B4F-A711-AD23160C3037}" type="sibTrans" cxnId="{6A50A9AA-962D-498B-B304-11FCE9CD4ADF}">
      <dgm:prSet/>
      <dgm:spPr/>
      <dgm:t>
        <a:bodyPr/>
        <a:lstStyle/>
        <a:p>
          <a:endParaRPr lang="en-US"/>
        </a:p>
      </dgm:t>
    </dgm:pt>
    <dgm:pt modelId="{D516954D-3309-42D5-AE15-3F4B1A8DA12C}" type="pres">
      <dgm:prSet presAssocID="{1D27DD5D-4CA2-447B-AF50-1FBA37D7254E}" presName="linear" presStyleCnt="0">
        <dgm:presLayoutVars>
          <dgm:animLvl val="lvl"/>
          <dgm:resizeHandles val="exact"/>
        </dgm:presLayoutVars>
      </dgm:prSet>
      <dgm:spPr/>
    </dgm:pt>
    <dgm:pt modelId="{0768A8D4-7356-45FB-9A69-E27505DFA0C3}" type="pres">
      <dgm:prSet presAssocID="{F9AD9218-E518-42E1-94E8-47F5D1CFA9C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705DDCA-A5AE-4F49-B232-6E22E3E3A79C}" type="pres">
      <dgm:prSet presAssocID="{80D72EB0-2E52-4F44-AE18-92E6AE8F413C}" presName="spacer" presStyleCnt="0"/>
      <dgm:spPr/>
    </dgm:pt>
    <dgm:pt modelId="{CA1AC505-B75E-4D09-A05E-C8E6DB52DB86}" type="pres">
      <dgm:prSet presAssocID="{D4DF9D79-A42E-4F8B-9946-65C53DD80EB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C8328FF-56F0-4C23-A515-0D0E7E2305B5}" type="pres">
      <dgm:prSet presAssocID="{D7C6F204-EC5A-4A41-B110-7CB09428F134}" presName="spacer" presStyleCnt="0"/>
      <dgm:spPr/>
    </dgm:pt>
    <dgm:pt modelId="{9F97DA92-4D24-4FA0-A827-66A274710D39}" type="pres">
      <dgm:prSet presAssocID="{45E1FF3B-45FF-43C0-AF17-DD12D85C86D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1D11FCA-026F-4CBC-8635-2BC1EEF989A1}" type="pres">
      <dgm:prSet presAssocID="{23BB214A-94D1-4285-BE45-D25C151E43D8}" presName="spacer" presStyleCnt="0"/>
      <dgm:spPr/>
    </dgm:pt>
    <dgm:pt modelId="{B65EF48D-36F2-433D-8569-21809F58B4D4}" type="pres">
      <dgm:prSet presAssocID="{AFB3A88B-AC45-4869-B5B5-8F3F3EB0A4D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68AFA02-CA0E-49F6-99E0-CF81EAD89F5C}" type="presOf" srcId="{AFB3A88B-AC45-4869-B5B5-8F3F3EB0A4D5}" destId="{B65EF48D-36F2-433D-8569-21809F58B4D4}" srcOrd="0" destOrd="0" presId="urn:microsoft.com/office/officeart/2005/8/layout/vList2"/>
    <dgm:cxn modelId="{EDC05607-F020-4DD3-9B9C-FA5E9F24427E}" type="presOf" srcId="{D4DF9D79-A42E-4F8B-9946-65C53DD80EB6}" destId="{CA1AC505-B75E-4D09-A05E-C8E6DB52DB86}" srcOrd="0" destOrd="0" presId="urn:microsoft.com/office/officeart/2005/8/layout/vList2"/>
    <dgm:cxn modelId="{AB8A1F1F-B80D-4F72-AD88-908D63CE3F82}" srcId="{1D27DD5D-4CA2-447B-AF50-1FBA37D7254E}" destId="{D4DF9D79-A42E-4F8B-9946-65C53DD80EB6}" srcOrd="1" destOrd="0" parTransId="{493B1AC2-AEF1-4875-B2A7-4993B9038C4C}" sibTransId="{D7C6F204-EC5A-4A41-B110-7CB09428F134}"/>
    <dgm:cxn modelId="{236CD462-B3B2-445E-A8C0-9FB00B59A389}" srcId="{1D27DD5D-4CA2-447B-AF50-1FBA37D7254E}" destId="{F9AD9218-E518-42E1-94E8-47F5D1CFA9CE}" srcOrd="0" destOrd="0" parTransId="{92AD70BE-2082-43D4-A4E2-078F0B843435}" sibTransId="{80D72EB0-2E52-4F44-AE18-92E6AE8F413C}"/>
    <dgm:cxn modelId="{EFEEE04F-59B5-4EC1-AB72-FABD5DA70717}" srcId="{1D27DD5D-4CA2-447B-AF50-1FBA37D7254E}" destId="{45E1FF3B-45FF-43C0-AF17-DD12D85C86D9}" srcOrd="2" destOrd="0" parTransId="{78903F13-EE32-4793-B412-E9609E8C9FAF}" sibTransId="{23BB214A-94D1-4285-BE45-D25C151E43D8}"/>
    <dgm:cxn modelId="{ECC0D877-29CC-4F3B-AF8B-24BA70BA238C}" type="presOf" srcId="{F9AD9218-E518-42E1-94E8-47F5D1CFA9CE}" destId="{0768A8D4-7356-45FB-9A69-E27505DFA0C3}" srcOrd="0" destOrd="0" presId="urn:microsoft.com/office/officeart/2005/8/layout/vList2"/>
    <dgm:cxn modelId="{6A50A9AA-962D-498B-B304-11FCE9CD4ADF}" srcId="{1D27DD5D-4CA2-447B-AF50-1FBA37D7254E}" destId="{AFB3A88B-AC45-4869-B5B5-8F3F3EB0A4D5}" srcOrd="3" destOrd="0" parTransId="{EBAAF74F-7F80-4450-B043-6F10D896503A}" sibTransId="{A157277D-824C-4B4F-A711-AD23160C3037}"/>
    <dgm:cxn modelId="{CDD236CC-36FF-46F0-9203-866A722ADA29}" type="presOf" srcId="{45E1FF3B-45FF-43C0-AF17-DD12D85C86D9}" destId="{9F97DA92-4D24-4FA0-A827-66A274710D39}" srcOrd="0" destOrd="0" presId="urn:microsoft.com/office/officeart/2005/8/layout/vList2"/>
    <dgm:cxn modelId="{FB293EEE-98A9-4B2D-8197-62FF5D0342A2}" type="presOf" srcId="{1D27DD5D-4CA2-447B-AF50-1FBA37D7254E}" destId="{D516954D-3309-42D5-AE15-3F4B1A8DA12C}" srcOrd="0" destOrd="0" presId="urn:microsoft.com/office/officeart/2005/8/layout/vList2"/>
    <dgm:cxn modelId="{24503751-8419-412D-9959-6FF3D49FE6B6}" type="presParOf" srcId="{D516954D-3309-42D5-AE15-3F4B1A8DA12C}" destId="{0768A8D4-7356-45FB-9A69-E27505DFA0C3}" srcOrd="0" destOrd="0" presId="urn:microsoft.com/office/officeart/2005/8/layout/vList2"/>
    <dgm:cxn modelId="{FE3713B8-FAB7-4C9E-BA34-1A25F30A17E4}" type="presParOf" srcId="{D516954D-3309-42D5-AE15-3F4B1A8DA12C}" destId="{8705DDCA-A5AE-4F49-B232-6E22E3E3A79C}" srcOrd="1" destOrd="0" presId="urn:microsoft.com/office/officeart/2005/8/layout/vList2"/>
    <dgm:cxn modelId="{9542D4AC-D5C8-4BEF-A732-7830A400F764}" type="presParOf" srcId="{D516954D-3309-42D5-AE15-3F4B1A8DA12C}" destId="{CA1AC505-B75E-4D09-A05E-C8E6DB52DB86}" srcOrd="2" destOrd="0" presId="urn:microsoft.com/office/officeart/2005/8/layout/vList2"/>
    <dgm:cxn modelId="{B0F46168-BBBE-49CC-8B2D-448CB056007F}" type="presParOf" srcId="{D516954D-3309-42D5-AE15-3F4B1A8DA12C}" destId="{2C8328FF-56F0-4C23-A515-0D0E7E2305B5}" srcOrd="3" destOrd="0" presId="urn:microsoft.com/office/officeart/2005/8/layout/vList2"/>
    <dgm:cxn modelId="{46AC43EB-CBE3-408E-BDDF-E96C41CB5931}" type="presParOf" srcId="{D516954D-3309-42D5-AE15-3F4B1A8DA12C}" destId="{9F97DA92-4D24-4FA0-A827-66A274710D39}" srcOrd="4" destOrd="0" presId="urn:microsoft.com/office/officeart/2005/8/layout/vList2"/>
    <dgm:cxn modelId="{E152AF7D-BDE2-4BA1-86D1-45C1A11F3545}" type="presParOf" srcId="{D516954D-3309-42D5-AE15-3F4B1A8DA12C}" destId="{11D11FCA-026F-4CBC-8635-2BC1EEF989A1}" srcOrd="5" destOrd="0" presId="urn:microsoft.com/office/officeart/2005/8/layout/vList2"/>
    <dgm:cxn modelId="{781ED203-0F37-4E08-8B93-71C97B90C3C2}" type="presParOf" srcId="{D516954D-3309-42D5-AE15-3F4B1A8DA12C}" destId="{B65EF48D-36F2-433D-8569-21809F58B4D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3A623B-BF9A-42F0-B20C-C032EE86145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7482E9C-ABD8-4C96-A219-C69983A327A4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Scuola</a:t>
          </a:r>
          <a:r>
            <a:rPr lang="en-US" dirty="0"/>
            <a:t> </a:t>
          </a:r>
          <a:r>
            <a:rPr lang="en-US" dirty="0" err="1"/>
            <a:t>dell'infanzia</a:t>
          </a:r>
          <a:r>
            <a:rPr lang="en-US" dirty="0"/>
            <a:t>: </a:t>
          </a:r>
          <a:r>
            <a:rPr lang="en-US" dirty="0" err="1"/>
            <a:t>sviluppo</a:t>
          </a:r>
          <a:r>
            <a:rPr lang="en-US" dirty="0"/>
            <a:t> </a:t>
          </a:r>
          <a:r>
            <a:rPr lang="en-US" dirty="0" err="1"/>
            <a:t>dell’identità</a:t>
          </a:r>
          <a:r>
            <a:rPr lang="en-US" dirty="0"/>
            <a:t>, </a:t>
          </a:r>
          <a:r>
            <a:rPr lang="en-US" dirty="0" err="1"/>
            <a:t>autonomia</a:t>
          </a:r>
          <a:r>
            <a:rPr lang="en-US" dirty="0"/>
            <a:t> e </a:t>
          </a:r>
          <a:r>
            <a:rPr lang="en-US" dirty="0" err="1"/>
            <a:t>capacità</a:t>
          </a:r>
          <a:r>
            <a:rPr lang="en-US" dirty="0"/>
            <a:t> </a:t>
          </a:r>
          <a:r>
            <a:rPr lang="en-US" dirty="0" err="1"/>
            <a:t>espressive</a:t>
          </a:r>
          <a:r>
            <a:rPr lang="en-US" dirty="0"/>
            <a:t>.</a:t>
          </a:r>
        </a:p>
      </dgm:t>
    </dgm:pt>
    <dgm:pt modelId="{E1A12FA7-7727-4A34-8930-D0AE7A0007A2}" type="parTrans" cxnId="{B3E984FB-1F24-474E-8A85-C373460EFA5D}">
      <dgm:prSet/>
      <dgm:spPr/>
      <dgm:t>
        <a:bodyPr/>
        <a:lstStyle/>
        <a:p>
          <a:endParaRPr lang="en-US"/>
        </a:p>
      </dgm:t>
    </dgm:pt>
    <dgm:pt modelId="{D8BF950A-E5F7-4B45-8700-8ABA2A7F3AE6}" type="sibTrans" cxnId="{B3E984FB-1F24-474E-8A85-C373460EFA5D}">
      <dgm:prSet/>
      <dgm:spPr/>
      <dgm:t>
        <a:bodyPr/>
        <a:lstStyle/>
        <a:p>
          <a:endParaRPr lang="en-US"/>
        </a:p>
      </dgm:t>
    </dgm:pt>
    <dgm:pt modelId="{AC17C99E-285E-48EF-BD34-837B6303CB51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Scuola</a:t>
          </a:r>
          <a:r>
            <a:rPr lang="en-US" dirty="0"/>
            <a:t> </a:t>
          </a:r>
          <a:r>
            <a:rPr lang="en-US" dirty="0" err="1"/>
            <a:t>primaria</a:t>
          </a:r>
          <a:r>
            <a:rPr lang="en-US" dirty="0"/>
            <a:t>: </a:t>
          </a:r>
          <a:r>
            <a:rPr lang="en-US" dirty="0" err="1"/>
            <a:t>alfabetizzazione</a:t>
          </a:r>
          <a:r>
            <a:rPr lang="en-US" dirty="0"/>
            <a:t>, </a:t>
          </a:r>
          <a:r>
            <a:rPr lang="en-US" dirty="0" err="1"/>
            <a:t>pensiero</a:t>
          </a:r>
          <a:r>
            <a:rPr lang="en-US" dirty="0"/>
            <a:t> </a:t>
          </a:r>
          <a:r>
            <a:rPr lang="en-US" dirty="0" err="1"/>
            <a:t>logico</a:t>
          </a:r>
          <a:r>
            <a:rPr lang="en-US" dirty="0"/>
            <a:t>, </a:t>
          </a:r>
          <a:r>
            <a:rPr lang="en-US" dirty="0" err="1"/>
            <a:t>socializzazione</a:t>
          </a:r>
          <a:r>
            <a:rPr lang="en-US" dirty="0"/>
            <a:t>.</a:t>
          </a:r>
        </a:p>
      </dgm:t>
    </dgm:pt>
    <dgm:pt modelId="{226E6529-8AA4-45BC-B286-4A3364C120DA}" type="parTrans" cxnId="{D86E55B2-F527-4373-B058-11ED4BAA47EB}">
      <dgm:prSet/>
      <dgm:spPr/>
      <dgm:t>
        <a:bodyPr/>
        <a:lstStyle/>
        <a:p>
          <a:endParaRPr lang="en-US"/>
        </a:p>
      </dgm:t>
    </dgm:pt>
    <dgm:pt modelId="{E04C067E-C326-40FA-A59A-A7E28E9023FD}" type="sibTrans" cxnId="{D86E55B2-F527-4373-B058-11ED4BAA47EB}">
      <dgm:prSet/>
      <dgm:spPr/>
      <dgm:t>
        <a:bodyPr/>
        <a:lstStyle/>
        <a:p>
          <a:endParaRPr lang="en-US"/>
        </a:p>
      </dgm:t>
    </dgm:pt>
    <dgm:pt modelId="{FC90A342-5843-4904-89C6-9483F2A67ABE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Scuola</a:t>
          </a:r>
          <a:r>
            <a:rPr lang="en-US" dirty="0"/>
            <a:t> </a:t>
          </a:r>
          <a:r>
            <a:rPr lang="en-US" dirty="0" err="1"/>
            <a:t>secondaria</a:t>
          </a:r>
          <a:r>
            <a:rPr lang="en-US" dirty="0"/>
            <a:t> di primo </a:t>
          </a:r>
          <a:r>
            <a:rPr lang="en-US" dirty="0" err="1"/>
            <a:t>grado</a:t>
          </a:r>
          <a:r>
            <a:rPr lang="en-US" dirty="0"/>
            <a:t>: </a:t>
          </a:r>
          <a:r>
            <a:rPr lang="en-US" dirty="0" err="1"/>
            <a:t>pensiero</a:t>
          </a:r>
          <a:r>
            <a:rPr lang="en-US" dirty="0"/>
            <a:t> </a:t>
          </a:r>
          <a:r>
            <a:rPr lang="en-US" dirty="0" err="1"/>
            <a:t>critico</a:t>
          </a:r>
          <a:r>
            <a:rPr lang="en-US" dirty="0"/>
            <a:t>, </a:t>
          </a:r>
          <a:r>
            <a:rPr lang="en-US" dirty="0" err="1"/>
            <a:t>autonomia</a:t>
          </a:r>
          <a:r>
            <a:rPr lang="en-US" dirty="0"/>
            <a:t> di studio, </a:t>
          </a:r>
          <a:r>
            <a:rPr lang="en-US" dirty="0" err="1"/>
            <a:t>orientamento</a:t>
          </a:r>
          <a:r>
            <a:rPr lang="en-US" dirty="0"/>
            <a:t> </a:t>
          </a:r>
          <a:r>
            <a:rPr lang="en-US" dirty="0" err="1"/>
            <a:t>scolastico</a:t>
          </a:r>
          <a:r>
            <a:rPr lang="en-US" dirty="0"/>
            <a:t>.</a:t>
          </a:r>
        </a:p>
      </dgm:t>
    </dgm:pt>
    <dgm:pt modelId="{91604275-76BB-4430-A07C-0DA97EB449F6}" type="parTrans" cxnId="{0A0953B4-E5BC-4788-9123-01182AECF3F3}">
      <dgm:prSet/>
      <dgm:spPr/>
      <dgm:t>
        <a:bodyPr/>
        <a:lstStyle/>
        <a:p>
          <a:endParaRPr lang="en-US"/>
        </a:p>
      </dgm:t>
    </dgm:pt>
    <dgm:pt modelId="{A0044313-1FAA-4494-B583-CAD6837B3245}" type="sibTrans" cxnId="{0A0953B4-E5BC-4788-9123-01182AECF3F3}">
      <dgm:prSet/>
      <dgm:spPr/>
      <dgm:t>
        <a:bodyPr/>
        <a:lstStyle/>
        <a:p>
          <a:endParaRPr lang="en-US"/>
        </a:p>
      </dgm:t>
    </dgm:pt>
    <dgm:pt modelId="{2347321A-0012-44FD-A24B-1D72E89B6F99}" type="pres">
      <dgm:prSet presAssocID="{2D3A623B-BF9A-42F0-B20C-C032EE861455}" presName="linear" presStyleCnt="0">
        <dgm:presLayoutVars>
          <dgm:animLvl val="lvl"/>
          <dgm:resizeHandles val="exact"/>
        </dgm:presLayoutVars>
      </dgm:prSet>
      <dgm:spPr/>
    </dgm:pt>
    <dgm:pt modelId="{0ECF79A6-8E64-4F8C-9D68-DA10A356FD7E}" type="pres">
      <dgm:prSet presAssocID="{B7482E9C-ABD8-4C96-A219-C69983A327A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4BA174-39A6-46D9-A52A-3BC5EF73B2C7}" type="pres">
      <dgm:prSet presAssocID="{D8BF950A-E5F7-4B45-8700-8ABA2A7F3AE6}" presName="spacer" presStyleCnt="0"/>
      <dgm:spPr/>
    </dgm:pt>
    <dgm:pt modelId="{2C74D062-30E2-4EDE-A165-0440F70307BE}" type="pres">
      <dgm:prSet presAssocID="{AC17C99E-285E-48EF-BD34-837B6303CB5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202C4D2-B538-4FEE-8D16-3177F4FD2472}" type="pres">
      <dgm:prSet presAssocID="{E04C067E-C326-40FA-A59A-A7E28E9023FD}" presName="spacer" presStyleCnt="0"/>
      <dgm:spPr/>
    </dgm:pt>
    <dgm:pt modelId="{5641AB5B-489F-41D8-8666-FCF99C3113E8}" type="pres">
      <dgm:prSet presAssocID="{FC90A342-5843-4904-89C6-9483F2A67AB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D4DA406-84F3-47C4-9197-DB2B6FF061B5}" type="presOf" srcId="{AC17C99E-285E-48EF-BD34-837B6303CB51}" destId="{2C74D062-30E2-4EDE-A165-0440F70307BE}" srcOrd="0" destOrd="0" presId="urn:microsoft.com/office/officeart/2005/8/layout/vList2"/>
    <dgm:cxn modelId="{2AA3661E-6EDB-4711-B6C3-7E308DCC7836}" type="presOf" srcId="{B7482E9C-ABD8-4C96-A219-C69983A327A4}" destId="{0ECF79A6-8E64-4F8C-9D68-DA10A356FD7E}" srcOrd="0" destOrd="0" presId="urn:microsoft.com/office/officeart/2005/8/layout/vList2"/>
    <dgm:cxn modelId="{B21DCA38-ED8F-4834-AAF4-DCD8C19E4A62}" type="presOf" srcId="{FC90A342-5843-4904-89C6-9483F2A67ABE}" destId="{5641AB5B-489F-41D8-8666-FCF99C3113E8}" srcOrd="0" destOrd="0" presId="urn:microsoft.com/office/officeart/2005/8/layout/vList2"/>
    <dgm:cxn modelId="{D86E55B2-F527-4373-B058-11ED4BAA47EB}" srcId="{2D3A623B-BF9A-42F0-B20C-C032EE861455}" destId="{AC17C99E-285E-48EF-BD34-837B6303CB51}" srcOrd="1" destOrd="0" parTransId="{226E6529-8AA4-45BC-B286-4A3364C120DA}" sibTransId="{E04C067E-C326-40FA-A59A-A7E28E9023FD}"/>
    <dgm:cxn modelId="{0A0953B4-E5BC-4788-9123-01182AECF3F3}" srcId="{2D3A623B-BF9A-42F0-B20C-C032EE861455}" destId="{FC90A342-5843-4904-89C6-9483F2A67ABE}" srcOrd="2" destOrd="0" parTransId="{91604275-76BB-4430-A07C-0DA97EB449F6}" sibTransId="{A0044313-1FAA-4494-B583-CAD6837B3245}"/>
    <dgm:cxn modelId="{CCCA68BB-CF66-4D67-BE66-0ABA8D53D0C7}" type="presOf" srcId="{2D3A623B-BF9A-42F0-B20C-C032EE861455}" destId="{2347321A-0012-44FD-A24B-1D72E89B6F99}" srcOrd="0" destOrd="0" presId="urn:microsoft.com/office/officeart/2005/8/layout/vList2"/>
    <dgm:cxn modelId="{B3E984FB-1F24-474E-8A85-C373460EFA5D}" srcId="{2D3A623B-BF9A-42F0-B20C-C032EE861455}" destId="{B7482E9C-ABD8-4C96-A219-C69983A327A4}" srcOrd="0" destOrd="0" parTransId="{E1A12FA7-7727-4A34-8930-D0AE7A0007A2}" sibTransId="{D8BF950A-E5F7-4B45-8700-8ABA2A7F3AE6}"/>
    <dgm:cxn modelId="{0E3F1438-0555-4242-8E90-5EAB0C492B30}" type="presParOf" srcId="{2347321A-0012-44FD-A24B-1D72E89B6F99}" destId="{0ECF79A6-8E64-4F8C-9D68-DA10A356FD7E}" srcOrd="0" destOrd="0" presId="urn:microsoft.com/office/officeart/2005/8/layout/vList2"/>
    <dgm:cxn modelId="{8A050605-B9F3-41BE-82C9-1049DD75EF09}" type="presParOf" srcId="{2347321A-0012-44FD-A24B-1D72E89B6F99}" destId="{DF4BA174-39A6-46D9-A52A-3BC5EF73B2C7}" srcOrd="1" destOrd="0" presId="urn:microsoft.com/office/officeart/2005/8/layout/vList2"/>
    <dgm:cxn modelId="{2EECD8DF-60C0-4BF4-A229-43691F830347}" type="presParOf" srcId="{2347321A-0012-44FD-A24B-1D72E89B6F99}" destId="{2C74D062-30E2-4EDE-A165-0440F70307BE}" srcOrd="2" destOrd="0" presId="urn:microsoft.com/office/officeart/2005/8/layout/vList2"/>
    <dgm:cxn modelId="{F56B9C13-B314-490F-AEE7-0887D03B1618}" type="presParOf" srcId="{2347321A-0012-44FD-A24B-1D72E89B6F99}" destId="{C202C4D2-B538-4FEE-8D16-3177F4FD2472}" srcOrd="3" destOrd="0" presId="urn:microsoft.com/office/officeart/2005/8/layout/vList2"/>
    <dgm:cxn modelId="{5B53E594-3AD6-4F04-B197-06750F4F5438}" type="presParOf" srcId="{2347321A-0012-44FD-A24B-1D72E89B6F99}" destId="{5641AB5B-489F-41D8-8666-FCF99C3113E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B7F5A9-DC66-4862-95F4-14D84EF4AAAA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26506D4-6A6F-4D68-ACC0-4198B47B65F3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Abolizione</a:t>
          </a:r>
          <a:r>
            <a:rPr lang="en-US" dirty="0"/>
            <a:t> del </a:t>
          </a:r>
          <a:r>
            <a:rPr lang="en-US" dirty="0" err="1"/>
            <a:t>voto</a:t>
          </a:r>
          <a:r>
            <a:rPr lang="en-US" dirty="0"/>
            <a:t> </a:t>
          </a:r>
          <a:r>
            <a:rPr lang="en-US" dirty="0" err="1"/>
            <a:t>numerico</a:t>
          </a:r>
          <a:r>
            <a:rPr lang="en-US" dirty="0"/>
            <a:t> </a:t>
          </a:r>
          <a:r>
            <a:rPr lang="en-US" dirty="0" err="1"/>
            <a:t>nelle</a:t>
          </a:r>
          <a:r>
            <a:rPr lang="en-US" dirty="0"/>
            <a:t> discipline.</a:t>
          </a:r>
        </a:p>
      </dgm:t>
    </dgm:pt>
    <dgm:pt modelId="{BC168100-ABDE-4A2E-B646-A70EACCFFD38}" type="parTrans" cxnId="{79D109D1-F801-4422-AE4A-073E6B7C2D10}">
      <dgm:prSet/>
      <dgm:spPr/>
      <dgm:t>
        <a:bodyPr/>
        <a:lstStyle/>
        <a:p>
          <a:endParaRPr lang="en-US"/>
        </a:p>
      </dgm:t>
    </dgm:pt>
    <dgm:pt modelId="{BE212273-4081-4040-A94A-E67989133489}" type="sibTrans" cxnId="{79D109D1-F801-4422-AE4A-073E6B7C2D10}">
      <dgm:prSet/>
      <dgm:spPr/>
      <dgm:t>
        <a:bodyPr/>
        <a:lstStyle/>
        <a:p>
          <a:endParaRPr lang="en-US"/>
        </a:p>
      </dgm:t>
    </dgm:pt>
    <dgm:pt modelId="{2DB6A693-7059-4E88-8BF8-3159AC11A4D2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Introduzione</a:t>
          </a:r>
          <a:r>
            <a:rPr lang="en-US" dirty="0"/>
            <a:t> di </a:t>
          </a:r>
          <a:r>
            <a:rPr lang="en-US" dirty="0" err="1"/>
            <a:t>giudizi</a:t>
          </a:r>
          <a:r>
            <a:rPr lang="en-US" dirty="0"/>
            <a:t> </a:t>
          </a:r>
          <a:r>
            <a:rPr lang="en-US" dirty="0" err="1"/>
            <a:t>descrittivi</a:t>
          </a:r>
          <a:r>
            <a:rPr lang="en-US" dirty="0"/>
            <a:t> </a:t>
          </a:r>
          <a:r>
            <a:rPr lang="en-US" dirty="0" err="1"/>
            <a:t>su</a:t>
          </a:r>
          <a:r>
            <a:rPr lang="en-US" dirty="0"/>
            <a:t> 4 </a:t>
          </a:r>
          <a:r>
            <a:rPr lang="en-US" dirty="0" err="1"/>
            <a:t>livelli</a:t>
          </a:r>
          <a:r>
            <a:rPr lang="en-US" dirty="0"/>
            <a:t>:</a:t>
          </a:r>
        </a:p>
      </dgm:t>
    </dgm:pt>
    <dgm:pt modelId="{0381561C-8650-4F6C-8615-63103C60ABC9}" type="parTrans" cxnId="{68BDE1DC-3B88-40B5-B24C-ECBF46AB0E37}">
      <dgm:prSet/>
      <dgm:spPr/>
      <dgm:t>
        <a:bodyPr/>
        <a:lstStyle/>
        <a:p>
          <a:endParaRPr lang="en-US"/>
        </a:p>
      </dgm:t>
    </dgm:pt>
    <dgm:pt modelId="{CB05AEBC-9F63-4678-857C-30D80B6A7CB9}" type="sibTrans" cxnId="{68BDE1DC-3B88-40B5-B24C-ECBF46AB0E37}">
      <dgm:prSet/>
      <dgm:spPr/>
      <dgm:t>
        <a:bodyPr/>
        <a:lstStyle/>
        <a:p>
          <a:endParaRPr lang="en-US"/>
        </a:p>
      </dgm:t>
    </dgm:pt>
    <dgm:pt modelId="{97EBD60E-86AF-4407-9953-83F003768E72}">
      <dgm:prSet/>
      <dgm:spPr/>
      <dgm:t>
        <a:bodyPr/>
        <a:lstStyle/>
        <a:p>
          <a:r>
            <a:rPr lang="en-US"/>
            <a:t>1. Avanzato: pieno dominio degli apprendimenti.</a:t>
          </a:r>
        </a:p>
      </dgm:t>
    </dgm:pt>
    <dgm:pt modelId="{596C1908-A3AA-49BA-8F14-125EC1DDBC41}" type="parTrans" cxnId="{BD639248-8B08-4572-87DF-98C9E0D90277}">
      <dgm:prSet/>
      <dgm:spPr/>
      <dgm:t>
        <a:bodyPr/>
        <a:lstStyle/>
        <a:p>
          <a:endParaRPr lang="en-US"/>
        </a:p>
      </dgm:t>
    </dgm:pt>
    <dgm:pt modelId="{3127567E-C166-402F-8D60-774889DB5037}" type="sibTrans" cxnId="{BD639248-8B08-4572-87DF-98C9E0D90277}">
      <dgm:prSet/>
      <dgm:spPr/>
      <dgm:t>
        <a:bodyPr/>
        <a:lstStyle/>
        <a:p>
          <a:endParaRPr lang="en-US"/>
        </a:p>
      </dgm:t>
    </dgm:pt>
    <dgm:pt modelId="{E3B20E8D-22AD-4BD3-A03B-6F402D7D1CAB}">
      <dgm:prSet/>
      <dgm:spPr/>
      <dgm:t>
        <a:bodyPr/>
        <a:lstStyle/>
        <a:p>
          <a:r>
            <a:rPr lang="en-US"/>
            <a:t>2. Intermedio: applicazione autonoma in situazioni note.</a:t>
          </a:r>
        </a:p>
      </dgm:t>
    </dgm:pt>
    <dgm:pt modelId="{E45F4DB0-A852-41FC-9DBC-0F36644FA9D3}" type="parTrans" cxnId="{9BF7D193-731E-42D4-A88F-547B53891546}">
      <dgm:prSet/>
      <dgm:spPr/>
      <dgm:t>
        <a:bodyPr/>
        <a:lstStyle/>
        <a:p>
          <a:endParaRPr lang="en-US"/>
        </a:p>
      </dgm:t>
    </dgm:pt>
    <dgm:pt modelId="{84EBAD22-FF72-4EAF-B5FE-A9F24EDA97DF}" type="sibTrans" cxnId="{9BF7D193-731E-42D4-A88F-547B53891546}">
      <dgm:prSet/>
      <dgm:spPr/>
      <dgm:t>
        <a:bodyPr/>
        <a:lstStyle/>
        <a:p>
          <a:endParaRPr lang="en-US"/>
        </a:p>
      </dgm:t>
    </dgm:pt>
    <dgm:pt modelId="{AA8E1B47-229B-40D1-B744-05FBD9FC063E}">
      <dgm:prSet/>
      <dgm:spPr/>
      <dgm:t>
        <a:bodyPr/>
        <a:lstStyle/>
        <a:p>
          <a:r>
            <a:rPr lang="en-US"/>
            <a:t>3. Base: apprendimento con supporto.</a:t>
          </a:r>
        </a:p>
      </dgm:t>
    </dgm:pt>
    <dgm:pt modelId="{D86B3A54-9255-421C-AB6E-C8960B5DC904}" type="parTrans" cxnId="{A7470A2F-E3F4-4F05-A438-1BBB751DE6E6}">
      <dgm:prSet/>
      <dgm:spPr/>
      <dgm:t>
        <a:bodyPr/>
        <a:lstStyle/>
        <a:p>
          <a:endParaRPr lang="en-US"/>
        </a:p>
      </dgm:t>
    </dgm:pt>
    <dgm:pt modelId="{8C5003EF-1182-4C8F-962E-45C78F66C2E8}" type="sibTrans" cxnId="{A7470A2F-E3F4-4F05-A438-1BBB751DE6E6}">
      <dgm:prSet/>
      <dgm:spPr/>
      <dgm:t>
        <a:bodyPr/>
        <a:lstStyle/>
        <a:p>
          <a:endParaRPr lang="en-US"/>
        </a:p>
      </dgm:t>
    </dgm:pt>
    <dgm:pt modelId="{7B7AAB40-65CD-4395-864E-455CADCEEC4B}">
      <dgm:prSet/>
      <dgm:spPr/>
      <dgm:t>
        <a:bodyPr/>
        <a:lstStyle/>
        <a:p>
          <a:r>
            <a:rPr lang="en-US"/>
            <a:t>4. In via di prima acquisizione: bisogno di aiuto costante.</a:t>
          </a:r>
        </a:p>
      </dgm:t>
    </dgm:pt>
    <dgm:pt modelId="{ACDC4E55-090C-4B10-8A4B-C7421F3C8B6F}" type="parTrans" cxnId="{4771ED59-2C4F-4B19-8F2C-38727857653E}">
      <dgm:prSet/>
      <dgm:spPr/>
      <dgm:t>
        <a:bodyPr/>
        <a:lstStyle/>
        <a:p>
          <a:endParaRPr lang="en-US"/>
        </a:p>
      </dgm:t>
    </dgm:pt>
    <dgm:pt modelId="{8E15439C-1116-40A3-BBA0-05C52A251DB3}" type="sibTrans" cxnId="{4771ED59-2C4F-4B19-8F2C-38727857653E}">
      <dgm:prSet/>
      <dgm:spPr/>
      <dgm:t>
        <a:bodyPr/>
        <a:lstStyle/>
        <a:p>
          <a:endParaRPr lang="en-US"/>
        </a:p>
      </dgm:t>
    </dgm:pt>
    <dgm:pt modelId="{028F3839-339D-4497-B5FA-780C790490AE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Finalità</a:t>
          </a:r>
          <a:r>
            <a:rPr lang="en-US" dirty="0"/>
            <a:t>: </a:t>
          </a:r>
          <a:r>
            <a:rPr lang="en-US" dirty="0" err="1"/>
            <a:t>valutazione</a:t>
          </a:r>
          <a:r>
            <a:rPr lang="en-US" dirty="0"/>
            <a:t> </a:t>
          </a:r>
          <a:r>
            <a:rPr lang="en-US" dirty="0" err="1"/>
            <a:t>formativa</a:t>
          </a:r>
          <a:r>
            <a:rPr lang="en-US" dirty="0"/>
            <a:t> per </a:t>
          </a:r>
          <a:r>
            <a:rPr lang="en-US" dirty="0" err="1"/>
            <a:t>migliorare</a:t>
          </a:r>
          <a:r>
            <a:rPr lang="en-US" dirty="0"/>
            <a:t> </a:t>
          </a:r>
          <a:r>
            <a:rPr lang="en-US" dirty="0" err="1"/>
            <a:t>l’apprendimento</a:t>
          </a:r>
          <a:r>
            <a:rPr lang="en-US" dirty="0"/>
            <a:t>.</a:t>
          </a:r>
        </a:p>
      </dgm:t>
    </dgm:pt>
    <dgm:pt modelId="{CE723FB9-5A51-46BE-B288-FDA7592A3E40}" type="parTrans" cxnId="{21E05CC2-EA77-4B4F-A03C-91827CADC105}">
      <dgm:prSet/>
      <dgm:spPr/>
      <dgm:t>
        <a:bodyPr/>
        <a:lstStyle/>
        <a:p>
          <a:endParaRPr lang="en-US"/>
        </a:p>
      </dgm:t>
    </dgm:pt>
    <dgm:pt modelId="{23E37E1C-5FE1-4FB8-A699-AFC3411D493E}" type="sibTrans" cxnId="{21E05CC2-EA77-4B4F-A03C-91827CADC105}">
      <dgm:prSet/>
      <dgm:spPr/>
      <dgm:t>
        <a:bodyPr/>
        <a:lstStyle/>
        <a:p>
          <a:endParaRPr lang="en-US"/>
        </a:p>
      </dgm:t>
    </dgm:pt>
    <dgm:pt modelId="{3B0953CF-8DB6-4F30-96D4-607D13B16C57}" type="pres">
      <dgm:prSet presAssocID="{F9B7F5A9-DC66-4862-95F4-14D84EF4AAAA}" presName="vert0" presStyleCnt="0">
        <dgm:presLayoutVars>
          <dgm:dir/>
          <dgm:animOne val="branch"/>
          <dgm:animLvl val="lvl"/>
        </dgm:presLayoutVars>
      </dgm:prSet>
      <dgm:spPr/>
    </dgm:pt>
    <dgm:pt modelId="{B63F6B38-0DFC-4612-B227-B8871C05F692}" type="pres">
      <dgm:prSet presAssocID="{026506D4-6A6F-4D68-ACC0-4198B47B65F3}" presName="thickLine" presStyleLbl="alignNode1" presStyleIdx="0" presStyleCnt="7"/>
      <dgm:spPr/>
    </dgm:pt>
    <dgm:pt modelId="{A0E61C58-7485-47D3-A9A5-05AA97C57837}" type="pres">
      <dgm:prSet presAssocID="{026506D4-6A6F-4D68-ACC0-4198B47B65F3}" presName="horz1" presStyleCnt="0"/>
      <dgm:spPr/>
    </dgm:pt>
    <dgm:pt modelId="{1F75FCE9-141E-41D4-908D-CF791D74E180}" type="pres">
      <dgm:prSet presAssocID="{026506D4-6A6F-4D68-ACC0-4198B47B65F3}" presName="tx1" presStyleLbl="revTx" presStyleIdx="0" presStyleCnt="7"/>
      <dgm:spPr/>
    </dgm:pt>
    <dgm:pt modelId="{F2803B66-BE88-458E-81B2-C2078EA96F5D}" type="pres">
      <dgm:prSet presAssocID="{026506D4-6A6F-4D68-ACC0-4198B47B65F3}" presName="vert1" presStyleCnt="0"/>
      <dgm:spPr/>
    </dgm:pt>
    <dgm:pt modelId="{2A725F2C-60F0-4CF2-AA90-5124D7764C86}" type="pres">
      <dgm:prSet presAssocID="{2DB6A693-7059-4E88-8BF8-3159AC11A4D2}" presName="thickLine" presStyleLbl="alignNode1" presStyleIdx="1" presStyleCnt="7"/>
      <dgm:spPr/>
    </dgm:pt>
    <dgm:pt modelId="{66048947-69D8-4D0D-A7F1-8F002B5DC0D5}" type="pres">
      <dgm:prSet presAssocID="{2DB6A693-7059-4E88-8BF8-3159AC11A4D2}" presName="horz1" presStyleCnt="0"/>
      <dgm:spPr/>
    </dgm:pt>
    <dgm:pt modelId="{5EF48668-82EC-4E08-A7BC-71D181C4F8EB}" type="pres">
      <dgm:prSet presAssocID="{2DB6A693-7059-4E88-8BF8-3159AC11A4D2}" presName="tx1" presStyleLbl="revTx" presStyleIdx="1" presStyleCnt="7"/>
      <dgm:spPr/>
    </dgm:pt>
    <dgm:pt modelId="{A88D2CCE-23D3-4C36-A635-926F39A918AE}" type="pres">
      <dgm:prSet presAssocID="{2DB6A693-7059-4E88-8BF8-3159AC11A4D2}" presName="vert1" presStyleCnt="0"/>
      <dgm:spPr/>
    </dgm:pt>
    <dgm:pt modelId="{7F253DC3-9915-44B9-859F-A1610FDECA35}" type="pres">
      <dgm:prSet presAssocID="{97EBD60E-86AF-4407-9953-83F003768E72}" presName="thickLine" presStyleLbl="alignNode1" presStyleIdx="2" presStyleCnt="7"/>
      <dgm:spPr/>
    </dgm:pt>
    <dgm:pt modelId="{DE6AA0D1-2B12-491B-BB63-5AF0D28181FD}" type="pres">
      <dgm:prSet presAssocID="{97EBD60E-86AF-4407-9953-83F003768E72}" presName="horz1" presStyleCnt="0"/>
      <dgm:spPr/>
    </dgm:pt>
    <dgm:pt modelId="{876688CB-46C6-4C8A-825D-9C97919A6C78}" type="pres">
      <dgm:prSet presAssocID="{97EBD60E-86AF-4407-9953-83F003768E72}" presName="tx1" presStyleLbl="revTx" presStyleIdx="2" presStyleCnt="7"/>
      <dgm:spPr/>
    </dgm:pt>
    <dgm:pt modelId="{D93E8090-39B0-4987-83E9-DCE1CC1B382C}" type="pres">
      <dgm:prSet presAssocID="{97EBD60E-86AF-4407-9953-83F003768E72}" presName="vert1" presStyleCnt="0"/>
      <dgm:spPr/>
    </dgm:pt>
    <dgm:pt modelId="{674BF0CE-8730-4107-A811-2D4A3C6E37C4}" type="pres">
      <dgm:prSet presAssocID="{E3B20E8D-22AD-4BD3-A03B-6F402D7D1CAB}" presName="thickLine" presStyleLbl="alignNode1" presStyleIdx="3" presStyleCnt="7"/>
      <dgm:spPr/>
    </dgm:pt>
    <dgm:pt modelId="{CFF86731-399E-4061-9C8A-C9595B743E07}" type="pres">
      <dgm:prSet presAssocID="{E3B20E8D-22AD-4BD3-A03B-6F402D7D1CAB}" presName="horz1" presStyleCnt="0"/>
      <dgm:spPr/>
    </dgm:pt>
    <dgm:pt modelId="{E56E3C96-5EBB-478A-8951-3876370AB60F}" type="pres">
      <dgm:prSet presAssocID="{E3B20E8D-22AD-4BD3-A03B-6F402D7D1CAB}" presName="tx1" presStyleLbl="revTx" presStyleIdx="3" presStyleCnt="7"/>
      <dgm:spPr/>
    </dgm:pt>
    <dgm:pt modelId="{F54F23DE-BE7F-435F-993F-E30C14BBC821}" type="pres">
      <dgm:prSet presAssocID="{E3B20E8D-22AD-4BD3-A03B-6F402D7D1CAB}" presName="vert1" presStyleCnt="0"/>
      <dgm:spPr/>
    </dgm:pt>
    <dgm:pt modelId="{7B3CFD22-7A81-4DEC-B426-7FBE47A6FC2C}" type="pres">
      <dgm:prSet presAssocID="{AA8E1B47-229B-40D1-B744-05FBD9FC063E}" presName="thickLine" presStyleLbl="alignNode1" presStyleIdx="4" presStyleCnt="7"/>
      <dgm:spPr/>
    </dgm:pt>
    <dgm:pt modelId="{030AE105-1F71-49EF-93FB-788F8A5AB6CC}" type="pres">
      <dgm:prSet presAssocID="{AA8E1B47-229B-40D1-B744-05FBD9FC063E}" presName="horz1" presStyleCnt="0"/>
      <dgm:spPr/>
    </dgm:pt>
    <dgm:pt modelId="{B22BC268-49C1-4632-9AE6-6E4659DEE96E}" type="pres">
      <dgm:prSet presAssocID="{AA8E1B47-229B-40D1-B744-05FBD9FC063E}" presName="tx1" presStyleLbl="revTx" presStyleIdx="4" presStyleCnt="7"/>
      <dgm:spPr/>
    </dgm:pt>
    <dgm:pt modelId="{195367F7-DBFF-4453-AEBB-BF2FFB0FF4D0}" type="pres">
      <dgm:prSet presAssocID="{AA8E1B47-229B-40D1-B744-05FBD9FC063E}" presName="vert1" presStyleCnt="0"/>
      <dgm:spPr/>
    </dgm:pt>
    <dgm:pt modelId="{141C63F6-3B9A-4BBE-B804-4B031BC331F8}" type="pres">
      <dgm:prSet presAssocID="{7B7AAB40-65CD-4395-864E-455CADCEEC4B}" presName="thickLine" presStyleLbl="alignNode1" presStyleIdx="5" presStyleCnt="7"/>
      <dgm:spPr/>
    </dgm:pt>
    <dgm:pt modelId="{01BA4320-70F1-442C-86EB-B3E8C91949C7}" type="pres">
      <dgm:prSet presAssocID="{7B7AAB40-65CD-4395-864E-455CADCEEC4B}" presName="horz1" presStyleCnt="0"/>
      <dgm:spPr/>
    </dgm:pt>
    <dgm:pt modelId="{88AE49DA-539F-42CD-B83D-A6735CC8E631}" type="pres">
      <dgm:prSet presAssocID="{7B7AAB40-65CD-4395-864E-455CADCEEC4B}" presName="tx1" presStyleLbl="revTx" presStyleIdx="5" presStyleCnt="7"/>
      <dgm:spPr/>
    </dgm:pt>
    <dgm:pt modelId="{D9527DAE-59CB-43C9-ABD5-16C502553571}" type="pres">
      <dgm:prSet presAssocID="{7B7AAB40-65CD-4395-864E-455CADCEEC4B}" presName="vert1" presStyleCnt="0"/>
      <dgm:spPr/>
    </dgm:pt>
    <dgm:pt modelId="{EB805DB1-D31B-4916-B928-710D3EFB1E99}" type="pres">
      <dgm:prSet presAssocID="{028F3839-339D-4497-B5FA-780C790490AE}" presName="thickLine" presStyleLbl="alignNode1" presStyleIdx="6" presStyleCnt="7"/>
      <dgm:spPr/>
    </dgm:pt>
    <dgm:pt modelId="{4C5EF40B-23E7-479B-9F7A-1019575E3EDB}" type="pres">
      <dgm:prSet presAssocID="{028F3839-339D-4497-B5FA-780C790490AE}" presName="horz1" presStyleCnt="0"/>
      <dgm:spPr/>
    </dgm:pt>
    <dgm:pt modelId="{A87F328C-DB33-4198-87AE-E3EA7566965F}" type="pres">
      <dgm:prSet presAssocID="{028F3839-339D-4497-B5FA-780C790490AE}" presName="tx1" presStyleLbl="revTx" presStyleIdx="6" presStyleCnt="7"/>
      <dgm:spPr/>
    </dgm:pt>
    <dgm:pt modelId="{14158C82-8939-4B35-A621-80CCA91B2DA7}" type="pres">
      <dgm:prSet presAssocID="{028F3839-339D-4497-B5FA-780C790490AE}" presName="vert1" presStyleCnt="0"/>
      <dgm:spPr/>
    </dgm:pt>
  </dgm:ptLst>
  <dgm:cxnLst>
    <dgm:cxn modelId="{A7470A2F-E3F4-4F05-A438-1BBB751DE6E6}" srcId="{F9B7F5A9-DC66-4862-95F4-14D84EF4AAAA}" destId="{AA8E1B47-229B-40D1-B744-05FBD9FC063E}" srcOrd="4" destOrd="0" parTransId="{D86B3A54-9255-421C-AB6E-C8960B5DC904}" sibTransId="{8C5003EF-1182-4C8F-962E-45C78F66C2E8}"/>
    <dgm:cxn modelId="{ACE63440-66BF-4D4D-BBB8-BA7912226B80}" type="presOf" srcId="{F9B7F5A9-DC66-4862-95F4-14D84EF4AAAA}" destId="{3B0953CF-8DB6-4F30-96D4-607D13B16C57}" srcOrd="0" destOrd="0" presId="urn:microsoft.com/office/officeart/2008/layout/LinedList"/>
    <dgm:cxn modelId="{BD639248-8B08-4572-87DF-98C9E0D90277}" srcId="{F9B7F5A9-DC66-4862-95F4-14D84EF4AAAA}" destId="{97EBD60E-86AF-4407-9953-83F003768E72}" srcOrd="2" destOrd="0" parTransId="{596C1908-A3AA-49BA-8F14-125EC1DDBC41}" sibTransId="{3127567E-C166-402F-8D60-774889DB5037}"/>
    <dgm:cxn modelId="{28C61159-C784-4050-87A9-26B270237DBE}" type="presOf" srcId="{026506D4-6A6F-4D68-ACC0-4198B47B65F3}" destId="{1F75FCE9-141E-41D4-908D-CF791D74E180}" srcOrd="0" destOrd="0" presId="urn:microsoft.com/office/officeart/2008/layout/LinedList"/>
    <dgm:cxn modelId="{4771ED59-2C4F-4B19-8F2C-38727857653E}" srcId="{F9B7F5A9-DC66-4862-95F4-14D84EF4AAAA}" destId="{7B7AAB40-65CD-4395-864E-455CADCEEC4B}" srcOrd="5" destOrd="0" parTransId="{ACDC4E55-090C-4B10-8A4B-C7421F3C8B6F}" sibTransId="{8E15439C-1116-40A3-BBA0-05C52A251DB3}"/>
    <dgm:cxn modelId="{BA004F80-AC0D-489D-A562-B91251C86490}" type="presOf" srcId="{7B7AAB40-65CD-4395-864E-455CADCEEC4B}" destId="{88AE49DA-539F-42CD-B83D-A6735CC8E631}" srcOrd="0" destOrd="0" presId="urn:microsoft.com/office/officeart/2008/layout/LinedList"/>
    <dgm:cxn modelId="{0622688C-AD10-4A55-B38C-F5481BE33179}" type="presOf" srcId="{2DB6A693-7059-4E88-8BF8-3159AC11A4D2}" destId="{5EF48668-82EC-4E08-A7BC-71D181C4F8EB}" srcOrd="0" destOrd="0" presId="urn:microsoft.com/office/officeart/2008/layout/LinedList"/>
    <dgm:cxn modelId="{9BF7D193-731E-42D4-A88F-547B53891546}" srcId="{F9B7F5A9-DC66-4862-95F4-14D84EF4AAAA}" destId="{E3B20E8D-22AD-4BD3-A03B-6F402D7D1CAB}" srcOrd="3" destOrd="0" parTransId="{E45F4DB0-A852-41FC-9DBC-0F36644FA9D3}" sibTransId="{84EBAD22-FF72-4EAF-B5FE-A9F24EDA97DF}"/>
    <dgm:cxn modelId="{7E7128B1-8EAA-4C4A-B0FE-4035EE757E39}" type="presOf" srcId="{97EBD60E-86AF-4407-9953-83F003768E72}" destId="{876688CB-46C6-4C8A-825D-9C97919A6C78}" srcOrd="0" destOrd="0" presId="urn:microsoft.com/office/officeart/2008/layout/LinedList"/>
    <dgm:cxn modelId="{B3B377B3-D4AD-4BBF-AAAE-E4BB579EBFF2}" type="presOf" srcId="{E3B20E8D-22AD-4BD3-A03B-6F402D7D1CAB}" destId="{E56E3C96-5EBB-478A-8951-3876370AB60F}" srcOrd="0" destOrd="0" presId="urn:microsoft.com/office/officeart/2008/layout/LinedList"/>
    <dgm:cxn modelId="{21E05CC2-EA77-4B4F-A03C-91827CADC105}" srcId="{F9B7F5A9-DC66-4862-95F4-14D84EF4AAAA}" destId="{028F3839-339D-4497-B5FA-780C790490AE}" srcOrd="6" destOrd="0" parTransId="{CE723FB9-5A51-46BE-B288-FDA7592A3E40}" sibTransId="{23E37E1C-5FE1-4FB8-A699-AFC3411D493E}"/>
    <dgm:cxn modelId="{79D109D1-F801-4422-AE4A-073E6B7C2D10}" srcId="{F9B7F5A9-DC66-4862-95F4-14D84EF4AAAA}" destId="{026506D4-6A6F-4D68-ACC0-4198B47B65F3}" srcOrd="0" destOrd="0" parTransId="{BC168100-ABDE-4A2E-B646-A70EACCFFD38}" sibTransId="{BE212273-4081-4040-A94A-E67989133489}"/>
    <dgm:cxn modelId="{68BDE1DC-3B88-40B5-B24C-ECBF46AB0E37}" srcId="{F9B7F5A9-DC66-4862-95F4-14D84EF4AAAA}" destId="{2DB6A693-7059-4E88-8BF8-3159AC11A4D2}" srcOrd="1" destOrd="0" parTransId="{0381561C-8650-4F6C-8615-63103C60ABC9}" sibTransId="{CB05AEBC-9F63-4678-857C-30D80B6A7CB9}"/>
    <dgm:cxn modelId="{9789B5F6-5324-452D-8D33-3D1B6A566D3D}" type="presOf" srcId="{AA8E1B47-229B-40D1-B744-05FBD9FC063E}" destId="{B22BC268-49C1-4632-9AE6-6E4659DEE96E}" srcOrd="0" destOrd="0" presId="urn:microsoft.com/office/officeart/2008/layout/LinedList"/>
    <dgm:cxn modelId="{5C7DE4F9-CA78-496B-B02A-2148A00E92A0}" type="presOf" srcId="{028F3839-339D-4497-B5FA-780C790490AE}" destId="{A87F328C-DB33-4198-87AE-E3EA7566965F}" srcOrd="0" destOrd="0" presId="urn:microsoft.com/office/officeart/2008/layout/LinedList"/>
    <dgm:cxn modelId="{BE96447C-06ED-4A56-9943-AB7156658BB2}" type="presParOf" srcId="{3B0953CF-8DB6-4F30-96D4-607D13B16C57}" destId="{B63F6B38-0DFC-4612-B227-B8871C05F692}" srcOrd="0" destOrd="0" presId="urn:microsoft.com/office/officeart/2008/layout/LinedList"/>
    <dgm:cxn modelId="{C22B1AAC-55BB-4E20-9220-15A26231EA06}" type="presParOf" srcId="{3B0953CF-8DB6-4F30-96D4-607D13B16C57}" destId="{A0E61C58-7485-47D3-A9A5-05AA97C57837}" srcOrd="1" destOrd="0" presId="urn:microsoft.com/office/officeart/2008/layout/LinedList"/>
    <dgm:cxn modelId="{3D6DE8BE-8545-43F7-8079-623CE280C220}" type="presParOf" srcId="{A0E61C58-7485-47D3-A9A5-05AA97C57837}" destId="{1F75FCE9-141E-41D4-908D-CF791D74E180}" srcOrd="0" destOrd="0" presId="urn:microsoft.com/office/officeart/2008/layout/LinedList"/>
    <dgm:cxn modelId="{E184B04D-F649-48DC-B869-576223582725}" type="presParOf" srcId="{A0E61C58-7485-47D3-A9A5-05AA97C57837}" destId="{F2803B66-BE88-458E-81B2-C2078EA96F5D}" srcOrd="1" destOrd="0" presId="urn:microsoft.com/office/officeart/2008/layout/LinedList"/>
    <dgm:cxn modelId="{39FCECB5-07F4-423A-B08C-C73E08F5F6DB}" type="presParOf" srcId="{3B0953CF-8DB6-4F30-96D4-607D13B16C57}" destId="{2A725F2C-60F0-4CF2-AA90-5124D7764C86}" srcOrd="2" destOrd="0" presId="urn:microsoft.com/office/officeart/2008/layout/LinedList"/>
    <dgm:cxn modelId="{4EAC2D98-801A-4202-A211-B21F450C7766}" type="presParOf" srcId="{3B0953CF-8DB6-4F30-96D4-607D13B16C57}" destId="{66048947-69D8-4D0D-A7F1-8F002B5DC0D5}" srcOrd="3" destOrd="0" presId="urn:microsoft.com/office/officeart/2008/layout/LinedList"/>
    <dgm:cxn modelId="{2D19BE23-6EF7-4FCD-971C-F0D2B01EAAE1}" type="presParOf" srcId="{66048947-69D8-4D0D-A7F1-8F002B5DC0D5}" destId="{5EF48668-82EC-4E08-A7BC-71D181C4F8EB}" srcOrd="0" destOrd="0" presId="urn:microsoft.com/office/officeart/2008/layout/LinedList"/>
    <dgm:cxn modelId="{427C4FE1-83CE-488E-A9F2-9D4349C21130}" type="presParOf" srcId="{66048947-69D8-4D0D-A7F1-8F002B5DC0D5}" destId="{A88D2CCE-23D3-4C36-A635-926F39A918AE}" srcOrd="1" destOrd="0" presId="urn:microsoft.com/office/officeart/2008/layout/LinedList"/>
    <dgm:cxn modelId="{6A5EB817-8BE9-4FC5-B203-4236EF8CFC76}" type="presParOf" srcId="{3B0953CF-8DB6-4F30-96D4-607D13B16C57}" destId="{7F253DC3-9915-44B9-859F-A1610FDECA35}" srcOrd="4" destOrd="0" presId="urn:microsoft.com/office/officeart/2008/layout/LinedList"/>
    <dgm:cxn modelId="{382E1F97-A06D-4EBB-98B6-99DA418A504C}" type="presParOf" srcId="{3B0953CF-8DB6-4F30-96D4-607D13B16C57}" destId="{DE6AA0D1-2B12-491B-BB63-5AF0D28181FD}" srcOrd="5" destOrd="0" presId="urn:microsoft.com/office/officeart/2008/layout/LinedList"/>
    <dgm:cxn modelId="{A9ADDA37-D6F5-4DBD-97E5-7B0F0F57F92D}" type="presParOf" srcId="{DE6AA0D1-2B12-491B-BB63-5AF0D28181FD}" destId="{876688CB-46C6-4C8A-825D-9C97919A6C78}" srcOrd="0" destOrd="0" presId="urn:microsoft.com/office/officeart/2008/layout/LinedList"/>
    <dgm:cxn modelId="{B9E6B9F0-8648-4227-8D70-C146E10F7743}" type="presParOf" srcId="{DE6AA0D1-2B12-491B-BB63-5AF0D28181FD}" destId="{D93E8090-39B0-4987-83E9-DCE1CC1B382C}" srcOrd="1" destOrd="0" presId="urn:microsoft.com/office/officeart/2008/layout/LinedList"/>
    <dgm:cxn modelId="{341024D0-CF78-4318-AF91-B00969736289}" type="presParOf" srcId="{3B0953CF-8DB6-4F30-96D4-607D13B16C57}" destId="{674BF0CE-8730-4107-A811-2D4A3C6E37C4}" srcOrd="6" destOrd="0" presId="urn:microsoft.com/office/officeart/2008/layout/LinedList"/>
    <dgm:cxn modelId="{68434293-1689-422B-955D-0540DA798AA7}" type="presParOf" srcId="{3B0953CF-8DB6-4F30-96D4-607D13B16C57}" destId="{CFF86731-399E-4061-9C8A-C9595B743E07}" srcOrd="7" destOrd="0" presId="urn:microsoft.com/office/officeart/2008/layout/LinedList"/>
    <dgm:cxn modelId="{E272C2F2-75F7-4D1D-AEFA-923366998B7A}" type="presParOf" srcId="{CFF86731-399E-4061-9C8A-C9595B743E07}" destId="{E56E3C96-5EBB-478A-8951-3876370AB60F}" srcOrd="0" destOrd="0" presId="urn:microsoft.com/office/officeart/2008/layout/LinedList"/>
    <dgm:cxn modelId="{002B9FED-8ADF-4602-BB11-830511BD69DB}" type="presParOf" srcId="{CFF86731-399E-4061-9C8A-C9595B743E07}" destId="{F54F23DE-BE7F-435F-993F-E30C14BBC821}" srcOrd="1" destOrd="0" presId="urn:microsoft.com/office/officeart/2008/layout/LinedList"/>
    <dgm:cxn modelId="{D34A05B2-6EEE-4333-8C88-A1F3B8112C5D}" type="presParOf" srcId="{3B0953CF-8DB6-4F30-96D4-607D13B16C57}" destId="{7B3CFD22-7A81-4DEC-B426-7FBE47A6FC2C}" srcOrd="8" destOrd="0" presId="urn:microsoft.com/office/officeart/2008/layout/LinedList"/>
    <dgm:cxn modelId="{DA9A11A8-1800-4F28-8265-5EFD8A5DEA2F}" type="presParOf" srcId="{3B0953CF-8DB6-4F30-96D4-607D13B16C57}" destId="{030AE105-1F71-49EF-93FB-788F8A5AB6CC}" srcOrd="9" destOrd="0" presId="urn:microsoft.com/office/officeart/2008/layout/LinedList"/>
    <dgm:cxn modelId="{44CA5FA0-D035-44FB-881D-C92236AA5AC8}" type="presParOf" srcId="{030AE105-1F71-49EF-93FB-788F8A5AB6CC}" destId="{B22BC268-49C1-4632-9AE6-6E4659DEE96E}" srcOrd="0" destOrd="0" presId="urn:microsoft.com/office/officeart/2008/layout/LinedList"/>
    <dgm:cxn modelId="{2CEAD799-3716-4763-B785-1E3CA6384D67}" type="presParOf" srcId="{030AE105-1F71-49EF-93FB-788F8A5AB6CC}" destId="{195367F7-DBFF-4453-AEBB-BF2FFB0FF4D0}" srcOrd="1" destOrd="0" presId="urn:microsoft.com/office/officeart/2008/layout/LinedList"/>
    <dgm:cxn modelId="{1706ABBE-3101-4FA0-ACED-37DA24B8BAAE}" type="presParOf" srcId="{3B0953CF-8DB6-4F30-96D4-607D13B16C57}" destId="{141C63F6-3B9A-4BBE-B804-4B031BC331F8}" srcOrd="10" destOrd="0" presId="urn:microsoft.com/office/officeart/2008/layout/LinedList"/>
    <dgm:cxn modelId="{EF42C606-9567-428B-B8B0-F0F273931A57}" type="presParOf" srcId="{3B0953CF-8DB6-4F30-96D4-607D13B16C57}" destId="{01BA4320-70F1-442C-86EB-B3E8C91949C7}" srcOrd="11" destOrd="0" presId="urn:microsoft.com/office/officeart/2008/layout/LinedList"/>
    <dgm:cxn modelId="{B7923C54-6A0C-40C6-927E-A590C87E0139}" type="presParOf" srcId="{01BA4320-70F1-442C-86EB-B3E8C91949C7}" destId="{88AE49DA-539F-42CD-B83D-A6735CC8E631}" srcOrd="0" destOrd="0" presId="urn:microsoft.com/office/officeart/2008/layout/LinedList"/>
    <dgm:cxn modelId="{39FAD8D5-CDA8-4B29-B27F-2FE29A5F2173}" type="presParOf" srcId="{01BA4320-70F1-442C-86EB-B3E8C91949C7}" destId="{D9527DAE-59CB-43C9-ABD5-16C502553571}" srcOrd="1" destOrd="0" presId="urn:microsoft.com/office/officeart/2008/layout/LinedList"/>
    <dgm:cxn modelId="{471F1488-A42C-441E-83E5-27BABB2D9BAE}" type="presParOf" srcId="{3B0953CF-8DB6-4F30-96D4-607D13B16C57}" destId="{EB805DB1-D31B-4916-B928-710D3EFB1E99}" srcOrd="12" destOrd="0" presId="urn:microsoft.com/office/officeart/2008/layout/LinedList"/>
    <dgm:cxn modelId="{D9E81AE2-67B3-400E-9465-89AE517AA45B}" type="presParOf" srcId="{3B0953CF-8DB6-4F30-96D4-607D13B16C57}" destId="{4C5EF40B-23E7-479B-9F7A-1019575E3EDB}" srcOrd="13" destOrd="0" presId="urn:microsoft.com/office/officeart/2008/layout/LinedList"/>
    <dgm:cxn modelId="{F08DC8DB-B3AC-49D6-A3C7-29A5121ECC43}" type="presParOf" srcId="{4C5EF40B-23E7-479B-9F7A-1019575E3EDB}" destId="{A87F328C-DB33-4198-87AE-E3EA7566965F}" srcOrd="0" destOrd="0" presId="urn:microsoft.com/office/officeart/2008/layout/LinedList"/>
    <dgm:cxn modelId="{2EE872B7-1C5A-4C3F-9A6E-2696677C19DE}" type="presParOf" srcId="{4C5EF40B-23E7-479B-9F7A-1019575E3EDB}" destId="{14158C82-8939-4B35-A621-80CCA91B2D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5BA697-8F85-49EC-8ADA-0E528B35B66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0D4A49B-31D4-41AA-8F4B-AD211D12520F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Esempio</a:t>
          </a:r>
          <a:r>
            <a:rPr lang="en-US" dirty="0"/>
            <a:t> di </a:t>
          </a:r>
          <a:r>
            <a:rPr lang="en-US" dirty="0" err="1"/>
            <a:t>giudizio</a:t>
          </a:r>
          <a:r>
            <a:rPr lang="en-US" dirty="0"/>
            <a:t> per Italiano:</a:t>
          </a:r>
        </a:p>
      </dgm:t>
    </dgm:pt>
    <dgm:pt modelId="{0B1F68CF-53EE-48B1-AE73-4CFCECE54E79}" type="parTrans" cxnId="{859681C9-B7E6-43DF-8E87-458701B88F6D}">
      <dgm:prSet/>
      <dgm:spPr/>
      <dgm:t>
        <a:bodyPr/>
        <a:lstStyle/>
        <a:p>
          <a:endParaRPr lang="en-US"/>
        </a:p>
      </dgm:t>
    </dgm:pt>
    <dgm:pt modelId="{34A7D943-F982-4AD3-8B0C-AD7E3FC1935A}" type="sibTrans" cxnId="{859681C9-B7E6-43DF-8E87-458701B88F6D}">
      <dgm:prSet/>
      <dgm:spPr/>
      <dgm:t>
        <a:bodyPr/>
        <a:lstStyle/>
        <a:p>
          <a:endParaRPr lang="en-US"/>
        </a:p>
      </dgm:t>
    </dgm:pt>
    <dgm:pt modelId="{F20142C1-12C8-4F46-BEEF-C0F73439B0BC}">
      <dgm:prSet/>
      <dgm:spPr/>
      <dgm:t>
        <a:bodyPr/>
        <a:lstStyle/>
        <a:p>
          <a:r>
            <a:rPr lang="en-US" dirty="0"/>
            <a:t>Lo </a:t>
          </a:r>
          <a:r>
            <a:rPr lang="en-US" dirty="0" err="1"/>
            <a:t>studente</a:t>
          </a:r>
          <a:r>
            <a:rPr lang="en-US" dirty="0"/>
            <a:t> </a:t>
          </a:r>
          <a:r>
            <a:rPr lang="en-US" dirty="0" err="1"/>
            <a:t>dimostra</a:t>
          </a:r>
          <a:r>
            <a:rPr lang="en-US" dirty="0"/>
            <a:t> un </a:t>
          </a:r>
          <a:r>
            <a:rPr lang="en-US" dirty="0" err="1"/>
            <a:t>livello</a:t>
          </a:r>
          <a:r>
            <a:rPr lang="en-US" dirty="0"/>
            <a:t> </a:t>
          </a:r>
          <a:r>
            <a:rPr lang="en-US" dirty="0" err="1"/>
            <a:t>intermedio</a:t>
          </a:r>
          <a:r>
            <a:rPr lang="en-US" dirty="0"/>
            <a:t>, </a:t>
          </a:r>
          <a:r>
            <a:rPr lang="en-US" dirty="0" err="1"/>
            <a:t>riuscendo</a:t>
          </a:r>
          <a:r>
            <a:rPr lang="en-US" dirty="0"/>
            <a:t> a </a:t>
          </a:r>
          <a:r>
            <a:rPr lang="en-US" dirty="0" err="1"/>
            <a:t>comprendere</a:t>
          </a:r>
          <a:r>
            <a:rPr lang="en-US" dirty="0"/>
            <a:t> e </a:t>
          </a:r>
          <a:r>
            <a:rPr lang="en-US" dirty="0" err="1"/>
            <a:t>produrre</a:t>
          </a:r>
          <a:r>
            <a:rPr lang="en-US" dirty="0"/>
            <a:t> </a:t>
          </a:r>
          <a:r>
            <a:rPr lang="en-US" dirty="0" err="1"/>
            <a:t>testi</a:t>
          </a:r>
          <a:r>
            <a:rPr lang="en-US" dirty="0"/>
            <a:t> </a:t>
          </a:r>
          <a:r>
            <a:rPr lang="en-US" dirty="0" err="1"/>
            <a:t>brevi</a:t>
          </a:r>
          <a:r>
            <a:rPr lang="en-US" dirty="0"/>
            <a:t> con poche </a:t>
          </a:r>
          <a:r>
            <a:rPr lang="en-US" dirty="0" err="1"/>
            <a:t>difficoltà</a:t>
          </a:r>
          <a:r>
            <a:rPr lang="en-US" dirty="0"/>
            <a:t>.</a:t>
          </a:r>
        </a:p>
      </dgm:t>
    </dgm:pt>
    <dgm:pt modelId="{641D27A0-4F36-4CCC-9CE0-3E8C704503D4}" type="parTrans" cxnId="{54A4DA70-DCF4-4FF2-AB3E-7A2DF3609226}">
      <dgm:prSet/>
      <dgm:spPr/>
      <dgm:t>
        <a:bodyPr/>
        <a:lstStyle/>
        <a:p>
          <a:endParaRPr lang="en-US"/>
        </a:p>
      </dgm:t>
    </dgm:pt>
    <dgm:pt modelId="{BB576921-9C25-4E11-B128-86F91BE795AA}" type="sibTrans" cxnId="{54A4DA70-DCF4-4FF2-AB3E-7A2DF3609226}">
      <dgm:prSet/>
      <dgm:spPr/>
      <dgm:t>
        <a:bodyPr/>
        <a:lstStyle/>
        <a:p>
          <a:endParaRPr lang="en-US"/>
        </a:p>
      </dgm:t>
    </dgm:pt>
    <dgm:pt modelId="{47AFF3F3-32E3-4B82-836D-054E10011CB3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Esempio</a:t>
          </a:r>
          <a:r>
            <a:rPr lang="en-US" dirty="0"/>
            <a:t> di </a:t>
          </a:r>
          <a:r>
            <a:rPr lang="en-US" dirty="0" err="1"/>
            <a:t>giudizio</a:t>
          </a:r>
          <a:r>
            <a:rPr lang="en-US" dirty="0"/>
            <a:t> per </a:t>
          </a:r>
          <a:r>
            <a:rPr lang="en-US" dirty="0" err="1"/>
            <a:t>Matematica</a:t>
          </a:r>
          <a:r>
            <a:rPr lang="en-US" dirty="0"/>
            <a:t>:</a:t>
          </a:r>
        </a:p>
      </dgm:t>
    </dgm:pt>
    <dgm:pt modelId="{F333F069-F325-4DBC-BC67-8BCA2E3B20A8}" type="parTrans" cxnId="{91B88707-A897-4320-BEDA-19E8045B023E}">
      <dgm:prSet/>
      <dgm:spPr/>
      <dgm:t>
        <a:bodyPr/>
        <a:lstStyle/>
        <a:p>
          <a:endParaRPr lang="en-US"/>
        </a:p>
      </dgm:t>
    </dgm:pt>
    <dgm:pt modelId="{BDEB9F8A-4789-46D9-8651-5C2EF1F86E0E}" type="sibTrans" cxnId="{91B88707-A897-4320-BEDA-19E8045B023E}">
      <dgm:prSet/>
      <dgm:spPr/>
      <dgm:t>
        <a:bodyPr/>
        <a:lstStyle/>
        <a:p>
          <a:endParaRPr lang="en-US"/>
        </a:p>
      </dgm:t>
    </dgm:pt>
    <dgm:pt modelId="{13CA1FA0-9278-4CE5-9EDF-C83E3F0CDCCF}">
      <dgm:prSet/>
      <dgm:spPr/>
      <dgm:t>
        <a:bodyPr/>
        <a:lstStyle/>
        <a:p>
          <a:r>
            <a:rPr lang="en-US" dirty="0"/>
            <a:t> Lo </a:t>
          </a:r>
          <a:r>
            <a:rPr lang="en-US" dirty="0" err="1"/>
            <a:t>studente</a:t>
          </a:r>
          <a:r>
            <a:rPr lang="en-US" dirty="0"/>
            <a:t> ha </a:t>
          </a:r>
          <a:r>
            <a:rPr lang="en-US" dirty="0" err="1"/>
            <a:t>raggiunto</a:t>
          </a:r>
          <a:r>
            <a:rPr lang="en-US" dirty="0"/>
            <a:t> il </a:t>
          </a:r>
          <a:r>
            <a:rPr lang="en-US" dirty="0" err="1"/>
            <a:t>livello</a:t>
          </a:r>
          <a:r>
            <a:rPr lang="en-US" dirty="0"/>
            <a:t> </a:t>
          </a:r>
          <a:r>
            <a:rPr lang="en-US" dirty="0" err="1"/>
            <a:t>avanzato</a:t>
          </a:r>
          <a:r>
            <a:rPr lang="en-US" dirty="0"/>
            <a:t>, </a:t>
          </a:r>
          <a:r>
            <a:rPr lang="en-US" dirty="0" err="1"/>
            <a:t>risolvendo</a:t>
          </a:r>
          <a:r>
            <a:rPr lang="en-US" dirty="0"/>
            <a:t> </a:t>
          </a:r>
          <a:r>
            <a:rPr lang="en-US" dirty="0" err="1"/>
            <a:t>problemi</a:t>
          </a:r>
          <a:r>
            <a:rPr lang="en-US" dirty="0"/>
            <a:t> </a:t>
          </a:r>
          <a:r>
            <a:rPr lang="en-US" dirty="0" err="1"/>
            <a:t>anche</a:t>
          </a:r>
          <a:r>
            <a:rPr lang="en-US" dirty="0"/>
            <a:t> in </a:t>
          </a:r>
          <a:r>
            <a:rPr lang="en-US" dirty="0" err="1"/>
            <a:t>contesti</a:t>
          </a:r>
          <a:r>
            <a:rPr lang="en-US" dirty="0"/>
            <a:t> </a:t>
          </a:r>
          <a:r>
            <a:rPr lang="en-US" dirty="0" err="1"/>
            <a:t>nuovi</a:t>
          </a:r>
          <a:r>
            <a:rPr lang="en-US" dirty="0"/>
            <a:t>.</a:t>
          </a:r>
        </a:p>
      </dgm:t>
    </dgm:pt>
    <dgm:pt modelId="{CEE5FB9B-8CE9-4D63-A74D-D07DBD9E7F5D}" type="parTrans" cxnId="{5633F19C-BDC3-41D6-90C2-B51F45781975}">
      <dgm:prSet/>
      <dgm:spPr/>
      <dgm:t>
        <a:bodyPr/>
        <a:lstStyle/>
        <a:p>
          <a:endParaRPr lang="en-US"/>
        </a:p>
      </dgm:t>
    </dgm:pt>
    <dgm:pt modelId="{2E4A609A-058E-4175-A5E4-C17D626B6DCA}" type="sibTrans" cxnId="{5633F19C-BDC3-41D6-90C2-B51F45781975}">
      <dgm:prSet/>
      <dgm:spPr/>
      <dgm:t>
        <a:bodyPr/>
        <a:lstStyle/>
        <a:p>
          <a:endParaRPr lang="en-US"/>
        </a:p>
      </dgm:t>
    </dgm:pt>
    <dgm:pt modelId="{80D94BB3-938F-4848-B7F6-7C710CD3AB44}" type="pres">
      <dgm:prSet presAssocID="{615BA697-8F85-49EC-8ADA-0E528B35B66F}" presName="linear" presStyleCnt="0">
        <dgm:presLayoutVars>
          <dgm:animLvl val="lvl"/>
          <dgm:resizeHandles val="exact"/>
        </dgm:presLayoutVars>
      </dgm:prSet>
      <dgm:spPr/>
    </dgm:pt>
    <dgm:pt modelId="{49781881-7CB1-4557-A5C8-725A4977E18B}" type="pres">
      <dgm:prSet presAssocID="{F0D4A49B-31D4-41AA-8F4B-AD211D12520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6D12E73-B3B4-4D69-8E3A-56A30413A21A}" type="pres">
      <dgm:prSet presAssocID="{34A7D943-F982-4AD3-8B0C-AD7E3FC1935A}" presName="spacer" presStyleCnt="0"/>
      <dgm:spPr/>
    </dgm:pt>
    <dgm:pt modelId="{04E20095-EB80-4966-9B24-42C9C459DC06}" type="pres">
      <dgm:prSet presAssocID="{F20142C1-12C8-4F46-BEEF-C0F73439B0B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9B3A809-0B17-4936-8640-CA39113DEB80}" type="pres">
      <dgm:prSet presAssocID="{BB576921-9C25-4E11-B128-86F91BE795AA}" presName="spacer" presStyleCnt="0"/>
      <dgm:spPr/>
    </dgm:pt>
    <dgm:pt modelId="{D882C05B-41EE-4991-AC02-FAB7AB22613E}" type="pres">
      <dgm:prSet presAssocID="{47AFF3F3-32E3-4B82-836D-054E10011CB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F35AA3F-BB85-408D-8799-FA8BCB6D3F52}" type="pres">
      <dgm:prSet presAssocID="{BDEB9F8A-4789-46D9-8651-5C2EF1F86E0E}" presName="spacer" presStyleCnt="0"/>
      <dgm:spPr/>
    </dgm:pt>
    <dgm:pt modelId="{6728D4F3-7673-4037-8395-C2C75357E51E}" type="pres">
      <dgm:prSet presAssocID="{13CA1FA0-9278-4CE5-9EDF-C83E3F0CDCC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1B88707-A897-4320-BEDA-19E8045B023E}" srcId="{615BA697-8F85-49EC-8ADA-0E528B35B66F}" destId="{47AFF3F3-32E3-4B82-836D-054E10011CB3}" srcOrd="2" destOrd="0" parTransId="{F333F069-F325-4DBC-BC67-8BCA2E3B20A8}" sibTransId="{BDEB9F8A-4789-46D9-8651-5C2EF1F86E0E}"/>
    <dgm:cxn modelId="{0A85121A-BB09-48E4-A04E-D5727C94B9E1}" type="presOf" srcId="{F0D4A49B-31D4-41AA-8F4B-AD211D12520F}" destId="{49781881-7CB1-4557-A5C8-725A4977E18B}" srcOrd="0" destOrd="0" presId="urn:microsoft.com/office/officeart/2005/8/layout/vList2"/>
    <dgm:cxn modelId="{3931BB36-0844-49B5-8903-DE343FE2C928}" type="presOf" srcId="{615BA697-8F85-49EC-8ADA-0E528B35B66F}" destId="{80D94BB3-938F-4848-B7F6-7C710CD3AB44}" srcOrd="0" destOrd="0" presId="urn:microsoft.com/office/officeart/2005/8/layout/vList2"/>
    <dgm:cxn modelId="{7B12134D-A112-4A2C-BDA3-057FF641F9C1}" type="presOf" srcId="{F20142C1-12C8-4F46-BEEF-C0F73439B0BC}" destId="{04E20095-EB80-4966-9B24-42C9C459DC06}" srcOrd="0" destOrd="0" presId="urn:microsoft.com/office/officeart/2005/8/layout/vList2"/>
    <dgm:cxn modelId="{54A4DA70-DCF4-4FF2-AB3E-7A2DF3609226}" srcId="{615BA697-8F85-49EC-8ADA-0E528B35B66F}" destId="{F20142C1-12C8-4F46-BEEF-C0F73439B0BC}" srcOrd="1" destOrd="0" parTransId="{641D27A0-4F36-4CCC-9CE0-3E8C704503D4}" sibTransId="{BB576921-9C25-4E11-B128-86F91BE795AA}"/>
    <dgm:cxn modelId="{5633F19C-BDC3-41D6-90C2-B51F45781975}" srcId="{615BA697-8F85-49EC-8ADA-0E528B35B66F}" destId="{13CA1FA0-9278-4CE5-9EDF-C83E3F0CDCCF}" srcOrd="3" destOrd="0" parTransId="{CEE5FB9B-8CE9-4D63-A74D-D07DBD9E7F5D}" sibTransId="{2E4A609A-058E-4175-A5E4-C17D626B6DCA}"/>
    <dgm:cxn modelId="{859681C9-B7E6-43DF-8E87-458701B88F6D}" srcId="{615BA697-8F85-49EC-8ADA-0E528B35B66F}" destId="{F0D4A49B-31D4-41AA-8F4B-AD211D12520F}" srcOrd="0" destOrd="0" parTransId="{0B1F68CF-53EE-48B1-AE73-4CFCECE54E79}" sibTransId="{34A7D943-F982-4AD3-8B0C-AD7E3FC1935A}"/>
    <dgm:cxn modelId="{989E8BD5-EC08-437E-8BCE-2326CB24C2AF}" type="presOf" srcId="{47AFF3F3-32E3-4B82-836D-054E10011CB3}" destId="{D882C05B-41EE-4991-AC02-FAB7AB22613E}" srcOrd="0" destOrd="0" presId="urn:microsoft.com/office/officeart/2005/8/layout/vList2"/>
    <dgm:cxn modelId="{7A0056EA-42F5-4FB4-85B5-2EA19B27E1CD}" type="presOf" srcId="{13CA1FA0-9278-4CE5-9EDF-C83E3F0CDCCF}" destId="{6728D4F3-7673-4037-8395-C2C75357E51E}" srcOrd="0" destOrd="0" presId="urn:microsoft.com/office/officeart/2005/8/layout/vList2"/>
    <dgm:cxn modelId="{7ED77662-C133-4762-A677-6E8A25FDF608}" type="presParOf" srcId="{80D94BB3-938F-4848-B7F6-7C710CD3AB44}" destId="{49781881-7CB1-4557-A5C8-725A4977E18B}" srcOrd="0" destOrd="0" presId="urn:microsoft.com/office/officeart/2005/8/layout/vList2"/>
    <dgm:cxn modelId="{48D4A3AD-50EF-4AE1-A98A-B17B62690A20}" type="presParOf" srcId="{80D94BB3-938F-4848-B7F6-7C710CD3AB44}" destId="{C6D12E73-B3B4-4D69-8E3A-56A30413A21A}" srcOrd="1" destOrd="0" presId="urn:microsoft.com/office/officeart/2005/8/layout/vList2"/>
    <dgm:cxn modelId="{3D0BD614-FBC8-487A-AC58-91DF2953D139}" type="presParOf" srcId="{80D94BB3-938F-4848-B7F6-7C710CD3AB44}" destId="{04E20095-EB80-4966-9B24-42C9C459DC06}" srcOrd="2" destOrd="0" presId="urn:microsoft.com/office/officeart/2005/8/layout/vList2"/>
    <dgm:cxn modelId="{F9B16095-8DA1-4692-8638-2CC7EF83D29C}" type="presParOf" srcId="{80D94BB3-938F-4848-B7F6-7C710CD3AB44}" destId="{89B3A809-0B17-4936-8640-CA39113DEB80}" srcOrd="3" destOrd="0" presId="urn:microsoft.com/office/officeart/2005/8/layout/vList2"/>
    <dgm:cxn modelId="{0BC06F4A-1B72-4BAB-8669-9B2B3530B1B2}" type="presParOf" srcId="{80D94BB3-938F-4848-B7F6-7C710CD3AB44}" destId="{D882C05B-41EE-4991-AC02-FAB7AB22613E}" srcOrd="4" destOrd="0" presId="urn:microsoft.com/office/officeart/2005/8/layout/vList2"/>
    <dgm:cxn modelId="{D2F444F0-6786-46C1-B067-5D269B295548}" type="presParOf" srcId="{80D94BB3-938F-4848-B7F6-7C710CD3AB44}" destId="{7F35AA3F-BB85-408D-8799-FA8BCB6D3F52}" srcOrd="5" destOrd="0" presId="urn:microsoft.com/office/officeart/2005/8/layout/vList2"/>
    <dgm:cxn modelId="{1530D254-3D48-4B3C-A26C-E6C5AD2CD06E}" type="presParOf" srcId="{80D94BB3-938F-4848-B7F6-7C710CD3AB44}" destId="{6728D4F3-7673-4037-8395-C2C75357E51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7030A9-C144-4EBC-8100-86CD5C9B5C3A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49F2586-0043-47B1-93B0-F83292D40764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Introduzione</a:t>
          </a:r>
          <a:r>
            <a:rPr lang="en-US" dirty="0"/>
            <a:t> di 6 </a:t>
          </a:r>
          <a:r>
            <a:rPr lang="en-US" dirty="0" err="1"/>
            <a:t>livelli</a:t>
          </a:r>
          <a:r>
            <a:rPr lang="en-US" dirty="0"/>
            <a:t> di </a:t>
          </a:r>
          <a:r>
            <a:rPr lang="en-US" dirty="0" err="1"/>
            <a:t>giudizio</a:t>
          </a:r>
          <a:r>
            <a:rPr lang="en-US" dirty="0"/>
            <a:t>:</a:t>
          </a:r>
        </a:p>
      </dgm:t>
    </dgm:pt>
    <dgm:pt modelId="{261EE337-3CDA-4A87-8667-CFF62A15A85F}" type="parTrans" cxnId="{8C129E83-7331-4037-B37C-9F09FCA84446}">
      <dgm:prSet/>
      <dgm:spPr/>
      <dgm:t>
        <a:bodyPr/>
        <a:lstStyle/>
        <a:p>
          <a:endParaRPr lang="en-US"/>
        </a:p>
      </dgm:t>
    </dgm:pt>
    <dgm:pt modelId="{C3BD71CB-EAA3-442E-959D-157FCCF2CE77}" type="sibTrans" cxnId="{8C129E83-7331-4037-B37C-9F09FCA84446}">
      <dgm:prSet/>
      <dgm:spPr/>
      <dgm:t>
        <a:bodyPr/>
        <a:lstStyle/>
        <a:p>
          <a:endParaRPr lang="en-US"/>
        </a:p>
      </dgm:t>
    </dgm:pt>
    <dgm:pt modelId="{E8CA1140-7196-42D3-A182-CAADBA29AC65}">
      <dgm:prSet/>
      <dgm:spPr/>
      <dgm:t>
        <a:bodyPr/>
        <a:lstStyle/>
        <a:p>
          <a:r>
            <a:rPr lang="en-US"/>
            <a:t>1. Ottimo</a:t>
          </a:r>
        </a:p>
      </dgm:t>
    </dgm:pt>
    <dgm:pt modelId="{1D7C0B9F-503E-4A87-B2DE-9869B55E3F4A}" type="parTrans" cxnId="{4F443158-BE99-4C56-99BA-FA3639A34512}">
      <dgm:prSet/>
      <dgm:spPr/>
      <dgm:t>
        <a:bodyPr/>
        <a:lstStyle/>
        <a:p>
          <a:endParaRPr lang="en-US"/>
        </a:p>
      </dgm:t>
    </dgm:pt>
    <dgm:pt modelId="{3950A5FF-7812-4E37-9E67-3EC1C14DF173}" type="sibTrans" cxnId="{4F443158-BE99-4C56-99BA-FA3639A34512}">
      <dgm:prSet/>
      <dgm:spPr/>
      <dgm:t>
        <a:bodyPr/>
        <a:lstStyle/>
        <a:p>
          <a:endParaRPr lang="en-US"/>
        </a:p>
      </dgm:t>
    </dgm:pt>
    <dgm:pt modelId="{F983966C-BC1A-4372-B918-B0758CBC8CDB}">
      <dgm:prSet/>
      <dgm:spPr/>
      <dgm:t>
        <a:bodyPr/>
        <a:lstStyle/>
        <a:p>
          <a:r>
            <a:rPr lang="en-US"/>
            <a:t>2. Distinto</a:t>
          </a:r>
        </a:p>
      </dgm:t>
    </dgm:pt>
    <dgm:pt modelId="{9E1AF6D0-FDA7-44A9-A9CC-9301DC879C82}" type="parTrans" cxnId="{EC5CF767-5137-4C64-86FA-1BD7E20068D6}">
      <dgm:prSet/>
      <dgm:spPr/>
      <dgm:t>
        <a:bodyPr/>
        <a:lstStyle/>
        <a:p>
          <a:endParaRPr lang="en-US"/>
        </a:p>
      </dgm:t>
    </dgm:pt>
    <dgm:pt modelId="{2FF13EA4-8770-4993-8A23-B7F66C1BDC85}" type="sibTrans" cxnId="{EC5CF767-5137-4C64-86FA-1BD7E20068D6}">
      <dgm:prSet/>
      <dgm:spPr/>
      <dgm:t>
        <a:bodyPr/>
        <a:lstStyle/>
        <a:p>
          <a:endParaRPr lang="en-US"/>
        </a:p>
      </dgm:t>
    </dgm:pt>
    <dgm:pt modelId="{885184E1-B46F-4D09-BFD3-D0E23B070121}">
      <dgm:prSet/>
      <dgm:spPr/>
      <dgm:t>
        <a:bodyPr/>
        <a:lstStyle/>
        <a:p>
          <a:r>
            <a:rPr lang="en-US"/>
            <a:t>3. Buono</a:t>
          </a:r>
        </a:p>
      </dgm:t>
    </dgm:pt>
    <dgm:pt modelId="{3F658F7F-A10C-49DF-8509-938E428EE851}" type="parTrans" cxnId="{4FA6934C-E5CE-4B9E-960E-6B24F0EC2280}">
      <dgm:prSet/>
      <dgm:spPr/>
      <dgm:t>
        <a:bodyPr/>
        <a:lstStyle/>
        <a:p>
          <a:endParaRPr lang="en-US"/>
        </a:p>
      </dgm:t>
    </dgm:pt>
    <dgm:pt modelId="{011FEC1D-1959-4EE8-ACFC-1F001338CFAC}" type="sibTrans" cxnId="{4FA6934C-E5CE-4B9E-960E-6B24F0EC2280}">
      <dgm:prSet/>
      <dgm:spPr/>
      <dgm:t>
        <a:bodyPr/>
        <a:lstStyle/>
        <a:p>
          <a:endParaRPr lang="en-US"/>
        </a:p>
      </dgm:t>
    </dgm:pt>
    <dgm:pt modelId="{8140364F-3ACE-4A46-B28C-D11C903DDDC7}">
      <dgm:prSet/>
      <dgm:spPr/>
      <dgm:t>
        <a:bodyPr/>
        <a:lstStyle/>
        <a:p>
          <a:r>
            <a:rPr lang="en-US"/>
            <a:t>4. Discreto</a:t>
          </a:r>
        </a:p>
      </dgm:t>
    </dgm:pt>
    <dgm:pt modelId="{A2FE2007-EDE4-496D-9ED9-377BD52B04E3}" type="parTrans" cxnId="{8D53BB94-9EE9-4AB7-8826-AF6F26C58EFB}">
      <dgm:prSet/>
      <dgm:spPr/>
      <dgm:t>
        <a:bodyPr/>
        <a:lstStyle/>
        <a:p>
          <a:endParaRPr lang="en-US"/>
        </a:p>
      </dgm:t>
    </dgm:pt>
    <dgm:pt modelId="{A3095618-C268-4120-8470-30655F484100}" type="sibTrans" cxnId="{8D53BB94-9EE9-4AB7-8826-AF6F26C58EFB}">
      <dgm:prSet/>
      <dgm:spPr/>
      <dgm:t>
        <a:bodyPr/>
        <a:lstStyle/>
        <a:p>
          <a:endParaRPr lang="en-US"/>
        </a:p>
      </dgm:t>
    </dgm:pt>
    <dgm:pt modelId="{C1C0B771-9EA8-4153-937A-62E50E7E0204}">
      <dgm:prSet/>
      <dgm:spPr/>
      <dgm:t>
        <a:bodyPr/>
        <a:lstStyle/>
        <a:p>
          <a:r>
            <a:rPr lang="en-US"/>
            <a:t>5. Sufficiente</a:t>
          </a:r>
        </a:p>
      </dgm:t>
    </dgm:pt>
    <dgm:pt modelId="{88FFA187-3544-4697-AAF4-630F4116E118}" type="parTrans" cxnId="{0468494C-2B07-44C6-B08A-F8773CF9016C}">
      <dgm:prSet/>
      <dgm:spPr/>
      <dgm:t>
        <a:bodyPr/>
        <a:lstStyle/>
        <a:p>
          <a:endParaRPr lang="en-US"/>
        </a:p>
      </dgm:t>
    </dgm:pt>
    <dgm:pt modelId="{31F98665-ADBE-4A39-BCEF-4F224A76E320}" type="sibTrans" cxnId="{0468494C-2B07-44C6-B08A-F8773CF9016C}">
      <dgm:prSet/>
      <dgm:spPr/>
      <dgm:t>
        <a:bodyPr/>
        <a:lstStyle/>
        <a:p>
          <a:endParaRPr lang="en-US"/>
        </a:p>
      </dgm:t>
    </dgm:pt>
    <dgm:pt modelId="{FEC16CA1-879B-4FA1-B1BD-16809E53D563}">
      <dgm:prSet/>
      <dgm:spPr/>
      <dgm:t>
        <a:bodyPr/>
        <a:lstStyle/>
        <a:p>
          <a:r>
            <a:rPr lang="en-US"/>
            <a:t>6. Non sufficiente</a:t>
          </a:r>
        </a:p>
      </dgm:t>
    </dgm:pt>
    <dgm:pt modelId="{D31C193C-3CC8-41E0-BD1F-B250F455897E}" type="parTrans" cxnId="{4F036AE4-4598-4308-85A7-A5C6B2B20433}">
      <dgm:prSet/>
      <dgm:spPr/>
      <dgm:t>
        <a:bodyPr/>
        <a:lstStyle/>
        <a:p>
          <a:endParaRPr lang="en-US"/>
        </a:p>
      </dgm:t>
    </dgm:pt>
    <dgm:pt modelId="{4D965984-DC9A-40BB-8C9A-31A40EB09731}" type="sibTrans" cxnId="{4F036AE4-4598-4308-85A7-A5C6B2B20433}">
      <dgm:prSet/>
      <dgm:spPr/>
      <dgm:t>
        <a:bodyPr/>
        <a:lstStyle/>
        <a:p>
          <a:endParaRPr lang="en-US"/>
        </a:p>
      </dgm:t>
    </dgm:pt>
    <dgm:pt modelId="{2C922169-3B01-4184-9410-654EC7FC61C8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Obiettivo</a:t>
          </a:r>
          <a:r>
            <a:rPr lang="en-US" dirty="0"/>
            <a:t>: </a:t>
          </a:r>
          <a:r>
            <a:rPr lang="en-US" dirty="0" err="1"/>
            <a:t>semplificazione</a:t>
          </a:r>
          <a:r>
            <a:rPr lang="en-US" dirty="0"/>
            <a:t> e </a:t>
          </a:r>
          <a:r>
            <a:rPr lang="en-US" dirty="0" err="1"/>
            <a:t>maggiore</a:t>
          </a:r>
          <a:r>
            <a:rPr lang="en-US" dirty="0"/>
            <a:t> </a:t>
          </a:r>
          <a:r>
            <a:rPr lang="en-US" dirty="0" err="1"/>
            <a:t>chiarezza</a:t>
          </a:r>
          <a:r>
            <a:rPr lang="en-US" dirty="0"/>
            <a:t> per </a:t>
          </a:r>
          <a:r>
            <a:rPr lang="en-US" dirty="0" err="1"/>
            <a:t>studenti</a:t>
          </a:r>
          <a:r>
            <a:rPr lang="en-US" dirty="0"/>
            <a:t> e </a:t>
          </a:r>
          <a:r>
            <a:rPr lang="en-US" dirty="0" err="1"/>
            <a:t>famiglie</a:t>
          </a:r>
          <a:r>
            <a:rPr lang="en-US" dirty="0"/>
            <a:t>.</a:t>
          </a:r>
        </a:p>
      </dgm:t>
    </dgm:pt>
    <dgm:pt modelId="{FFC33638-A6B4-44BD-81BF-803ECC08DBC6}" type="parTrans" cxnId="{A3A7C7FD-B3F8-4260-B4D9-74999D316B3C}">
      <dgm:prSet/>
      <dgm:spPr/>
      <dgm:t>
        <a:bodyPr/>
        <a:lstStyle/>
        <a:p>
          <a:endParaRPr lang="en-US"/>
        </a:p>
      </dgm:t>
    </dgm:pt>
    <dgm:pt modelId="{57C69B4E-29C0-4DC4-A175-04CE7A6AEE6C}" type="sibTrans" cxnId="{A3A7C7FD-B3F8-4260-B4D9-74999D316B3C}">
      <dgm:prSet/>
      <dgm:spPr/>
      <dgm:t>
        <a:bodyPr/>
        <a:lstStyle/>
        <a:p>
          <a:endParaRPr lang="en-US"/>
        </a:p>
      </dgm:t>
    </dgm:pt>
    <dgm:pt modelId="{4142644F-EF8F-44BB-A973-51185145EC49}" type="pres">
      <dgm:prSet presAssocID="{877030A9-C144-4EBC-8100-86CD5C9B5C3A}" presName="vert0" presStyleCnt="0">
        <dgm:presLayoutVars>
          <dgm:dir/>
          <dgm:animOne val="branch"/>
          <dgm:animLvl val="lvl"/>
        </dgm:presLayoutVars>
      </dgm:prSet>
      <dgm:spPr/>
    </dgm:pt>
    <dgm:pt modelId="{BE110BC8-D4E4-4583-BBC8-DCEF6F737AE2}" type="pres">
      <dgm:prSet presAssocID="{F49F2586-0043-47B1-93B0-F83292D40764}" presName="thickLine" presStyleLbl="alignNode1" presStyleIdx="0" presStyleCnt="8"/>
      <dgm:spPr/>
    </dgm:pt>
    <dgm:pt modelId="{2FDE3E89-FAD4-4B75-8E04-213D3FC568AB}" type="pres">
      <dgm:prSet presAssocID="{F49F2586-0043-47B1-93B0-F83292D40764}" presName="horz1" presStyleCnt="0"/>
      <dgm:spPr/>
    </dgm:pt>
    <dgm:pt modelId="{C3C746E5-326A-4E0F-BBBB-D678D3B3847A}" type="pres">
      <dgm:prSet presAssocID="{F49F2586-0043-47B1-93B0-F83292D40764}" presName="tx1" presStyleLbl="revTx" presStyleIdx="0" presStyleCnt="8"/>
      <dgm:spPr/>
    </dgm:pt>
    <dgm:pt modelId="{F968A44D-6BF3-4406-A2CF-2366A544EEDC}" type="pres">
      <dgm:prSet presAssocID="{F49F2586-0043-47B1-93B0-F83292D40764}" presName="vert1" presStyleCnt="0"/>
      <dgm:spPr/>
    </dgm:pt>
    <dgm:pt modelId="{20579B5F-F239-43F4-B3EC-0A92B28B98F1}" type="pres">
      <dgm:prSet presAssocID="{E8CA1140-7196-42D3-A182-CAADBA29AC65}" presName="thickLine" presStyleLbl="alignNode1" presStyleIdx="1" presStyleCnt="8"/>
      <dgm:spPr/>
    </dgm:pt>
    <dgm:pt modelId="{2171319F-6F87-4D34-ACD8-DFC77B361D70}" type="pres">
      <dgm:prSet presAssocID="{E8CA1140-7196-42D3-A182-CAADBA29AC65}" presName="horz1" presStyleCnt="0"/>
      <dgm:spPr/>
    </dgm:pt>
    <dgm:pt modelId="{DF026409-8725-4A5B-9900-6B16D8195970}" type="pres">
      <dgm:prSet presAssocID="{E8CA1140-7196-42D3-A182-CAADBA29AC65}" presName="tx1" presStyleLbl="revTx" presStyleIdx="1" presStyleCnt="8"/>
      <dgm:spPr/>
    </dgm:pt>
    <dgm:pt modelId="{AD49C1A8-3372-4B69-B29C-F6730B354D03}" type="pres">
      <dgm:prSet presAssocID="{E8CA1140-7196-42D3-A182-CAADBA29AC65}" presName="vert1" presStyleCnt="0"/>
      <dgm:spPr/>
    </dgm:pt>
    <dgm:pt modelId="{E228BB73-717C-4809-814F-0601315EA350}" type="pres">
      <dgm:prSet presAssocID="{F983966C-BC1A-4372-B918-B0758CBC8CDB}" presName="thickLine" presStyleLbl="alignNode1" presStyleIdx="2" presStyleCnt="8"/>
      <dgm:spPr/>
    </dgm:pt>
    <dgm:pt modelId="{521B6501-AA4B-4658-9A05-DD7A3C6730E2}" type="pres">
      <dgm:prSet presAssocID="{F983966C-BC1A-4372-B918-B0758CBC8CDB}" presName="horz1" presStyleCnt="0"/>
      <dgm:spPr/>
    </dgm:pt>
    <dgm:pt modelId="{EB2D9FBB-664F-4499-8B61-CCF19D8578DC}" type="pres">
      <dgm:prSet presAssocID="{F983966C-BC1A-4372-B918-B0758CBC8CDB}" presName="tx1" presStyleLbl="revTx" presStyleIdx="2" presStyleCnt="8"/>
      <dgm:spPr/>
    </dgm:pt>
    <dgm:pt modelId="{C28064AE-66AF-4C47-ABCA-AA9F2FE2E9D1}" type="pres">
      <dgm:prSet presAssocID="{F983966C-BC1A-4372-B918-B0758CBC8CDB}" presName="vert1" presStyleCnt="0"/>
      <dgm:spPr/>
    </dgm:pt>
    <dgm:pt modelId="{7E2F9927-E26B-4386-8A22-4525635D59B1}" type="pres">
      <dgm:prSet presAssocID="{885184E1-B46F-4D09-BFD3-D0E23B070121}" presName="thickLine" presStyleLbl="alignNode1" presStyleIdx="3" presStyleCnt="8"/>
      <dgm:spPr/>
    </dgm:pt>
    <dgm:pt modelId="{E2BAC944-1E7D-4D02-9F29-6FBEAD3FFC7F}" type="pres">
      <dgm:prSet presAssocID="{885184E1-B46F-4D09-BFD3-D0E23B070121}" presName="horz1" presStyleCnt="0"/>
      <dgm:spPr/>
    </dgm:pt>
    <dgm:pt modelId="{D6629191-848F-4C1B-A205-F6FD8D54A509}" type="pres">
      <dgm:prSet presAssocID="{885184E1-B46F-4D09-BFD3-D0E23B070121}" presName="tx1" presStyleLbl="revTx" presStyleIdx="3" presStyleCnt="8"/>
      <dgm:spPr/>
    </dgm:pt>
    <dgm:pt modelId="{7A8E7C1A-9104-4BB1-953D-3B665983AF35}" type="pres">
      <dgm:prSet presAssocID="{885184E1-B46F-4D09-BFD3-D0E23B070121}" presName="vert1" presStyleCnt="0"/>
      <dgm:spPr/>
    </dgm:pt>
    <dgm:pt modelId="{9E8C34B6-2CE6-4160-9DA9-C695090F11F4}" type="pres">
      <dgm:prSet presAssocID="{8140364F-3ACE-4A46-B28C-D11C903DDDC7}" presName="thickLine" presStyleLbl="alignNode1" presStyleIdx="4" presStyleCnt="8"/>
      <dgm:spPr/>
    </dgm:pt>
    <dgm:pt modelId="{600DACF5-E31D-475C-9DCB-E86DF8C24D1E}" type="pres">
      <dgm:prSet presAssocID="{8140364F-3ACE-4A46-B28C-D11C903DDDC7}" presName="horz1" presStyleCnt="0"/>
      <dgm:spPr/>
    </dgm:pt>
    <dgm:pt modelId="{E79B792B-327B-4510-B0D8-5AC4C7BD5422}" type="pres">
      <dgm:prSet presAssocID="{8140364F-3ACE-4A46-B28C-D11C903DDDC7}" presName="tx1" presStyleLbl="revTx" presStyleIdx="4" presStyleCnt="8"/>
      <dgm:spPr/>
    </dgm:pt>
    <dgm:pt modelId="{0ED7F6A7-42A6-4021-BC33-17DDC1D5ADA0}" type="pres">
      <dgm:prSet presAssocID="{8140364F-3ACE-4A46-B28C-D11C903DDDC7}" presName="vert1" presStyleCnt="0"/>
      <dgm:spPr/>
    </dgm:pt>
    <dgm:pt modelId="{22DF4055-9D4C-4F4E-BA9B-C75A5734448F}" type="pres">
      <dgm:prSet presAssocID="{C1C0B771-9EA8-4153-937A-62E50E7E0204}" presName="thickLine" presStyleLbl="alignNode1" presStyleIdx="5" presStyleCnt="8"/>
      <dgm:spPr/>
    </dgm:pt>
    <dgm:pt modelId="{59B4ECF3-4B81-410F-8FD1-9EE5758E82E3}" type="pres">
      <dgm:prSet presAssocID="{C1C0B771-9EA8-4153-937A-62E50E7E0204}" presName="horz1" presStyleCnt="0"/>
      <dgm:spPr/>
    </dgm:pt>
    <dgm:pt modelId="{6EACEF00-5F87-4599-9519-D83B672F72FD}" type="pres">
      <dgm:prSet presAssocID="{C1C0B771-9EA8-4153-937A-62E50E7E0204}" presName="tx1" presStyleLbl="revTx" presStyleIdx="5" presStyleCnt="8"/>
      <dgm:spPr/>
    </dgm:pt>
    <dgm:pt modelId="{5EDB5028-9DEA-4550-A05A-FE72AE6D6B16}" type="pres">
      <dgm:prSet presAssocID="{C1C0B771-9EA8-4153-937A-62E50E7E0204}" presName="vert1" presStyleCnt="0"/>
      <dgm:spPr/>
    </dgm:pt>
    <dgm:pt modelId="{758BF6C6-558F-413A-8BEC-315A25924583}" type="pres">
      <dgm:prSet presAssocID="{FEC16CA1-879B-4FA1-B1BD-16809E53D563}" presName="thickLine" presStyleLbl="alignNode1" presStyleIdx="6" presStyleCnt="8"/>
      <dgm:spPr/>
    </dgm:pt>
    <dgm:pt modelId="{AE6EA2E1-0EEA-47A8-8F5A-A107B3943144}" type="pres">
      <dgm:prSet presAssocID="{FEC16CA1-879B-4FA1-B1BD-16809E53D563}" presName="horz1" presStyleCnt="0"/>
      <dgm:spPr/>
    </dgm:pt>
    <dgm:pt modelId="{4424887B-F5CE-4774-AD0E-D3AA1CDC4211}" type="pres">
      <dgm:prSet presAssocID="{FEC16CA1-879B-4FA1-B1BD-16809E53D563}" presName="tx1" presStyleLbl="revTx" presStyleIdx="6" presStyleCnt="8"/>
      <dgm:spPr/>
    </dgm:pt>
    <dgm:pt modelId="{03E0CA33-5408-4871-A29E-A7912C610D52}" type="pres">
      <dgm:prSet presAssocID="{FEC16CA1-879B-4FA1-B1BD-16809E53D563}" presName="vert1" presStyleCnt="0"/>
      <dgm:spPr/>
    </dgm:pt>
    <dgm:pt modelId="{D5CC1059-E619-4210-84A5-3F8F6A5A97CA}" type="pres">
      <dgm:prSet presAssocID="{2C922169-3B01-4184-9410-654EC7FC61C8}" presName="thickLine" presStyleLbl="alignNode1" presStyleIdx="7" presStyleCnt="8"/>
      <dgm:spPr/>
    </dgm:pt>
    <dgm:pt modelId="{E6FC5F82-E474-4AD8-9BCD-5F9F9395B6CB}" type="pres">
      <dgm:prSet presAssocID="{2C922169-3B01-4184-9410-654EC7FC61C8}" presName="horz1" presStyleCnt="0"/>
      <dgm:spPr/>
    </dgm:pt>
    <dgm:pt modelId="{ABC65408-E7F4-4CE5-A2B2-B424538D016E}" type="pres">
      <dgm:prSet presAssocID="{2C922169-3B01-4184-9410-654EC7FC61C8}" presName="tx1" presStyleLbl="revTx" presStyleIdx="7" presStyleCnt="8"/>
      <dgm:spPr/>
    </dgm:pt>
    <dgm:pt modelId="{F398431A-400F-4F4B-A879-FE219B1B5C4C}" type="pres">
      <dgm:prSet presAssocID="{2C922169-3B01-4184-9410-654EC7FC61C8}" presName="vert1" presStyleCnt="0"/>
      <dgm:spPr/>
    </dgm:pt>
  </dgm:ptLst>
  <dgm:cxnLst>
    <dgm:cxn modelId="{5C319B2E-219D-4E35-A8AB-CF8611C90D4F}" type="presOf" srcId="{C1C0B771-9EA8-4153-937A-62E50E7E0204}" destId="{6EACEF00-5F87-4599-9519-D83B672F72FD}" srcOrd="0" destOrd="0" presId="urn:microsoft.com/office/officeart/2008/layout/LinedList"/>
    <dgm:cxn modelId="{7BABAD65-6E89-4C38-94EA-C70F0BA078B7}" type="presOf" srcId="{885184E1-B46F-4D09-BFD3-D0E23B070121}" destId="{D6629191-848F-4C1B-A205-F6FD8D54A509}" srcOrd="0" destOrd="0" presId="urn:microsoft.com/office/officeart/2008/layout/LinedList"/>
    <dgm:cxn modelId="{EC5CF767-5137-4C64-86FA-1BD7E20068D6}" srcId="{877030A9-C144-4EBC-8100-86CD5C9B5C3A}" destId="{F983966C-BC1A-4372-B918-B0758CBC8CDB}" srcOrd="2" destOrd="0" parTransId="{9E1AF6D0-FDA7-44A9-A9CC-9301DC879C82}" sibTransId="{2FF13EA4-8770-4993-8A23-B7F66C1BDC85}"/>
    <dgm:cxn modelId="{0468494C-2B07-44C6-B08A-F8773CF9016C}" srcId="{877030A9-C144-4EBC-8100-86CD5C9B5C3A}" destId="{C1C0B771-9EA8-4153-937A-62E50E7E0204}" srcOrd="5" destOrd="0" parTransId="{88FFA187-3544-4697-AAF4-630F4116E118}" sibTransId="{31F98665-ADBE-4A39-BCEF-4F224A76E320}"/>
    <dgm:cxn modelId="{4FA6934C-E5CE-4B9E-960E-6B24F0EC2280}" srcId="{877030A9-C144-4EBC-8100-86CD5C9B5C3A}" destId="{885184E1-B46F-4D09-BFD3-D0E23B070121}" srcOrd="3" destOrd="0" parTransId="{3F658F7F-A10C-49DF-8509-938E428EE851}" sibTransId="{011FEC1D-1959-4EE8-ACFC-1F001338CFAC}"/>
    <dgm:cxn modelId="{432B4B50-2207-4124-9021-2B5F68AD7B5C}" type="presOf" srcId="{E8CA1140-7196-42D3-A182-CAADBA29AC65}" destId="{DF026409-8725-4A5B-9900-6B16D8195970}" srcOrd="0" destOrd="0" presId="urn:microsoft.com/office/officeart/2008/layout/LinedList"/>
    <dgm:cxn modelId="{DA00D777-632B-49FD-A949-CB1C60EE47A4}" type="presOf" srcId="{877030A9-C144-4EBC-8100-86CD5C9B5C3A}" destId="{4142644F-EF8F-44BB-A973-51185145EC49}" srcOrd="0" destOrd="0" presId="urn:microsoft.com/office/officeart/2008/layout/LinedList"/>
    <dgm:cxn modelId="{4F443158-BE99-4C56-99BA-FA3639A34512}" srcId="{877030A9-C144-4EBC-8100-86CD5C9B5C3A}" destId="{E8CA1140-7196-42D3-A182-CAADBA29AC65}" srcOrd="1" destOrd="0" parTransId="{1D7C0B9F-503E-4A87-B2DE-9869B55E3F4A}" sibTransId="{3950A5FF-7812-4E37-9E67-3EC1C14DF173}"/>
    <dgm:cxn modelId="{C6E7587B-5174-44F8-A758-11F05184C300}" type="presOf" srcId="{2C922169-3B01-4184-9410-654EC7FC61C8}" destId="{ABC65408-E7F4-4CE5-A2B2-B424538D016E}" srcOrd="0" destOrd="0" presId="urn:microsoft.com/office/officeart/2008/layout/LinedList"/>
    <dgm:cxn modelId="{8C129E83-7331-4037-B37C-9F09FCA84446}" srcId="{877030A9-C144-4EBC-8100-86CD5C9B5C3A}" destId="{F49F2586-0043-47B1-93B0-F83292D40764}" srcOrd="0" destOrd="0" parTransId="{261EE337-3CDA-4A87-8667-CFF62A15A85F}" sibTransId="{C3BD71CB-EAA3-442E-959D-157FCCF2CE77}"/>
    <dgm:cxn modelId="{149F1993-69F4-4190-8D2D-86C856545557}" type="presOf" srcId="{FEC16CA1-879B-4FA1-B1BD-16809E53D563}" destId="{4424887B-F5CE-4774-AD0E-D3AA1CDC4211}" srcOrd="0" destOrd="0" presId="urn:microsoft.com/office/officeart/2008/layout/LinedList"/>
    <dgm:cxn modelId="{8D53BB94-9EE9-4AB7-8826-AF6F26C58EFB}" srcId="{877030A9-C144-4EBC-8100-86CD5C9B5C3A}" destId="{8140364F-3ACE-4A46-B28C-D11C903DDDC7}" srcOrd="4" destOrd="0" parTransId="{A2FE2007-EDE4-496D-9ED9-377BD52B04E3}" sibTransId="{A3095618-C268-4120-8470-30655F484100}"/>
    <dgm:cxn modelId="{84BBAFBB-3841-4698-9D5F-F3F2991949D0}" type="presOf" srcId="{F983966C-BC1A-4372-B918-B0758CBC8CDB}" destId="{EB2D9FBB-664F-4499-8B61-CCF19D8578DC}" srcOrd="0" destOrd="0" presId="urn:microsoft.com/office/officeart/2008/layout/LinedList"/>
    <dgm:cxn modelId="{4F036AE4-4598-4308-85A7-A5C6B2B20433}" srcId="{877030A9-C144-4EBC-8100-86CD5C9B5C3A}" destId="{FEC16CA1-879B-4FA1-B1BD-16809E53D563}" srcOrd="6" destOrd="0" parTransId="{D31C193C-3CC8-41E0-BD1F-B250F455897E}" sibTransId="{4D965984-DC9A-40BB-8C9A-31A40EB09731}"/>
    <dgm:cxn modelId="{30736CE4-C444-401C-8968-17179F32ADBB}" type="presOf" srcId="{F49F2586-0043-47B1-93B0-F83292D40764}" destId="{C3C746E5-326A-4E0F-BBBB-D678D3B3847A}" srcOrd="0" destOrd="0" presId="urn:microsoft.com/office/officeart/2008/layout/LinedList"/>
    <dgm:cxn modelId="{A17281F6-0448-4427-BD24-003E53AFB0AF}" type="presOf" srcId="{8140364F-3ACE-4A46-B28C-D11C903DDDC7}" destId="{E79B792B-327B-4510-B0D8-5AC4C7BD5422}" srcOrd="0" destOrd="0" presId="urn:microsoft.com/office/officeart/2008/layout/LinedList"/>
    <dgm:cxn modelId="{A3A7C7FD-B3F8-4260-B4D9-74999D316B3C}" srcId="{877030A9-C144-4EBC-8100-86CD5C9B5C3A}" destId="{2C922169-3B01-4184-9410-654EC7FC61C8}" srcOrd="7" destOrd="0" parTransId="{FFC33638-A6B4-44BD-81BF-803ECC08DBC6}" sibTransId="{57C69B4E-29C0-4DC4-A175-04CE7A6AEE6C}"/>
    <dgm:cxn modelId="{8CC124DE-3918-472B-9A6D-6A37DEDC41FC}" type="presParOf" srcId="{4142644F-EF8F-44BB-A973-51185145EC49}" destId="{BE110BC8-D4E4-4583-BBC8-DCEF6F737AE2}" srcOrd="0" destOrd="0" presId="urn:microsoft.com/office/officeart/2008/layout/LinedList"/>
    <dgm:cxn modelId="{C2E4D403-8E91-4684-B149-EE1C96B41ADB}" type="presParOf" srcId="{4142644F-EF8F-44BB-A973-51185145EC49}" destId="{2FDE3E89-FAD4-4B75-8E04-213D3FC568AB}" srcOrd="1" destOrd="0" presId="urn:microsoft.com/office/officeart/2008/layout/LinedList"/>
    <dgm:cxn modelId="{ECBFA687-3F83-4BA7-AB34-B8665F164984}" type="presParOf" srcId="{2FDE3E89-FAD4-4B75-8E04-213D3FC568AB}" destId="{C3C746E5-326A-4E0F-BBBB-D678D3B3847A}" srcOrd="0" destOrd="0" presId="urn:microsoft.com/office/officeart/2008/layout/LinedList"/>
    <dgm:cxn modelId="{5ACDC6D7-34F0-41E2-9F9A-57FA3579FEC0}" type="presParOf" srcId="{2FDE3E89-FAD4-4B75-8E04-213D3FC568AB}" destId="{F968A44D-6BF3-4406-A2CF-2366A544EEDC}" srcOrd="1" destOrd="0" presId="urn:microsoft.com/office/officeart/2008/layout/LinedList"/>
    <dgm:cxn modelId="{40B3E0F2-002B-4CDC-97B8-8A94BEADC505}" type="presParOf" srcId="{4142644F-EF8F-44BB-A973-51185145EC49}" destId="{20579B5F-F239-43F4-B3EC-0A92B28B98F1}" srcOrd="2" destOrd="0" presId="urn:microsoft.com/office/officeart/2008/layout/LinedList"/>
    <dgm:cxn modelId="{A5ED137B-6729-4D34-97CF-8CF3B018378F}" type="presParOf" srcId="{4142644F-EF8F-44BB-A973-51185145EC49}" destId="{2171319F-6F87-4D34-ACD8-DFC77B361D70}" srcOrd="3" destOrd="0" presId="urn:microsoft.com/office/officeart/2008/layout/LinedList"/>
    <dgm:cxn modelId="{E2A74668-6FA4-4593-915F-F12D2D4CE10B}" type="presParOf" srcId="{2171319F-6F87-4D34-ACD8-DFC77B361D70}" destId="{DF026409-8725-4A5B-9900-6B16D8195970}" srcOrd="0" destOrd="0" presId="urn:microsoft.com/office/officeart/2008/layout/LinedList"/>
    <dgm:cxn modelId="{CF77F9A8-3629-4D48-8976-B8BB55352E92}" type="presParOf" srcId="{2171319F-6F87-4D34-ACD8-DFC77B361D70}" destId="{AD49C1A8-3372-4B69-B29C-F6730B354D03}" srcOrd="1" destOrd="0" presId="urn:microsoft.com/office/officeart/2008/layout/LinedList"/>
    <dgm:cxn modelId="{C8AD8C2F-77D5-453E-9E58-36E461860E96}" type="presParOf" srcId="{4142644F-EF8F-44BB-A973-51185145EC49}" destId="{E228BB73-717C-4809-814F-0601315EA350}" srcOrd="4" destOrd="0" presId="urn:microsoft.com/office/officeart/2008/layout/LinedList"/>
    <dgm:cxn modelId="{C62FBE96-4E68-4701-A8EA-C582831693B7}" type="presParOf" srcId="{4142644F-EF8F-44BB-A973-51185145EC49}" destId="{521B6501-AA4B-4658-9A05-DD7A3C6730E2}" srcOrd="5" destOrd="0" presId="urn:microsoft.com/office/officeart/2008/layout/LinedList"/>
    <dgm:cxn modelId="{EE9EF77C-C729-4EB7-ACAE-5D710CE236F7}" type="presParOf" srcId="{521B6501-AA4B-4658-9A05-DD7A3C6730E2}" destId="{EB2D9FBB-664F-4499-8B61-CCF19D8578DC}" srcOrd="0" destOrd="0" presId="urn:microsoft.com/office/officeart/2008/layout/LinedList"/>
    <dgm:cxn modelId="{DC5D3FE7-6F64-4F72-A1FC-EC63A519EAB7}" type="presParOf" srcId="{521B6501-AA4B-4658-9A05-DD7A3C6730E2}" destId="{C28064AE-66AF-4C47-ABCA-AA9F2FE2E9D1}" srcOrd="1" destOrd="0" presId="urn:microsoft.com/office/officeart/2008/layout/LinedList"/>
    <dgm:cxn modelId="{0E1B164D-3933-4641-B653-06DBD671919D}" type="presParOf" srcId="{4142644F-EF8F-44BB-A973-51185145EC49}" destId="{7E2F9927-E26B-4386-8A22-4525635D59B1}" srcOrd="6" destOrd="0" presId="urn:microsoft.com/office/officeart/2008/layout/LinedList"/>
    <dgm:cxn modelId="{84CE2573-FDF3-4B8C-A152-FD486D1509DC}" type="presParOf" srcId="{4142644F-EF8F-44BB-A973-51185145EC49}" destId="{E2BAC944-1E7D-4D02-9F29-6FBEAD3FFC7F}" srcOrd="7" destOrd="0" presId="urn:microsoft.com/office/officeart/2008/layout/LinedList"/>
    <dgm:cxn modelId="{5A9DB587-6C07-4BBC-BAEA-16C199442E02}" type="presParOf" srcId="{E2BAC944-1E7D-4D02-9F29-6FBEAD3FFC7F}" destId="{D6629191-848F-4C1B-A205-F6FD8D54A509}" srcOrd="0" destOrd="0" presId="urn:microsoft.com/office/officeart/2008/layout/LinedList"/>
    <dgm:cxn modelId="{BC8F90B7-4C0A-46B8-8F49-2D636AF1855B}" type="presParOf" srcId="{E2BAC944-1E7D-4D02-9F29-6FBEAD3FFC7F}" destId="{7A8E7C1A-9104-4BB1-953D-3B665983AF35}" srcOrd="1" destOrd="0" presId="urn:microsoft.com/office/officeart/2008/layout/LinedList"/>
    <dgm:cxn modelId="{ACECA0BC-61A7-41AC-814A-A708229ABE1F}" type="presParOf" srcId="{4142644F-EF8F-44BB-A973-51185145EC49}" destId="{9E8C34B6-2CE6-4160-9DA9-C695090F11F4}" srcOrd="8" destOrd="0" presId="urn:microsoft.com/office/officeart/2008/layout/LinedList"/>
    <dgm:cxn modelId="{2B2C80EA-0974-45B7-A51B-AD6C6AC7BAEB}" type="presParOf" srcId="{4142644F-EF8F-44BB-A973-51185145EC49}" destId="{600DACF5-E31D-475C-9DCB-E86DF8C24D1E}" srcOrd="9" destOrd="0" presId="urn:microsoft.com/office/officeart/2008/layout/LinedList"/>
    <dgm:cxn modelId="{4F57CADB-85A6-449A-BFE6-D53B09FD216F}" type="presParOf" srcId="{600DACF5-E31D-475C-9DCB-E86DF8C24D1E}" destId="{E79B792B-327B-4510-B0D8-5AC4C7BD5422}" srcOrd="0" destOrd="0" presId="urn:microsoft.com/office/officeart/2008/layout/LinedList"/>
    <dgm:cxn modelId="{C542ACA0-2F38-499D-9A4D-A4331EA57B61}" type="presParOf" srcId="{600DACF5-E31D-475C-9DCB-E86DF8C24D1E}" destId="{0ED7F6A7-42A6-4021-BC33-17DDC1D5ADA0}" srcOrd="1" destOrd="0" presId="urn:microsoft.com/office/officeart/2008/layout/LinedList"/>
    <dgm:cxn modelId="{73095F7B-D9FF-4E2B-9DF3-E00F3AB78E43}" type="presParOf" srcId="{4142644F-EF8F-44BB-A973-51185145EC49}" destId="{22DF4055-9D4C-4F4E-BA9B-C75A5734448F}" srcOrd="10" destOrd="0" presId="urn:microsoft.com/office/officeart/2008/layout/LinedList"/>
    <dgm:cxn modelId="{27D90170-012B-456D-8006-8E3065438347}" type="presParOf" srcId="{4142644F-EF8F-44BB-A973-51185145EC49}" destId="{59B4ECF3-4B81-410F-8FD1-9EE5758E82E3}" srcOrd="11" destOrd="0" presId="urn:microsoft.com/office/officeart/2008/layout/LinedList"/>
    <dgm:cxn modelId="{3F6559B7-F0B9-4708-8C1F-F1B9361FCF43}" type="presParOf" srcId="{59B4ECF3-4B81-410F-8FD1-9EE5758E82E3}" destId="{6EACEF00-5F87-4599-9519-D83B672F72FD}" srcOrd="0" destOrd="0" presId="urn:microsoft.com/office/officeart/2008/layout/LinedList"/>
    <dgm:cxn modelId="{6A27DBBB-AA1E-4431-8CBA-DD8A913A4EA3}" type="presParOf" srcId="{59B4ECF3-4B81-410F-8FD1-9EE5758E82E3}" destId="{5EDB5028-9DEA-4550-A05A-FE72AE6D6B16}" srcOrd="1" destOrd="0" presId="urn:microsoft.com/office/officeart/2008/layout/LinedList"/>
    <dgm:cxn modelId="{310FCAC0-CF37-49C6-8E88-6188B8F98608}" type="presParOf" srcId="{4142644F-EF8F-44BB-A973-51185145EC49}" destId="{758BF6C6-558F-413A-8BEC-315A25924583}" srcOrd="12" destOrd="0" presId="urn:microsoft.com/office/officeart/2008/layout/LinedList"/>
    <dgm:cxn modelId="{95519965-3473-4447-B549-0436A924109A}" type="presParOf" srcId="{4142644F-EF8F-44BB-A973-51185145EC49}" destId="{AE6EA2E1-0EEA-47A8-8F5A-A107B3943144}" srcOrd="13" destOrd="0" presId="urn:microsoft.com/office/officeart/2008/layout/LinedList"/>
    <dgm:cxn modelId="{1D8729D7-606C-44AD-AEC6-BA1DDB9C19B9}" type="presParOf" srcId="{AE6EA2E1-0EEA-47A8-8F5A-A107B3943144}" destId="{4424887B-F5CE-4774-AD0E-D3AA1CDC4211}" srcOrd="0" destOrd="0" presId="urn:microsoft.com/office/officeart/2008/layout/LinedList"/>
    <dgm:cxn modelId="{FCB2C2E6-0165-4393-82E2-C2CEFC5D632C}" type="presParOf" srcId="{AE6EA2E1-0EEA-47A8-8F5A-A107B3943144}" destId="{03E0CA33-5408-4871-A29E-A7912C610D52}" srcOrd="1" destOrd="0" presId="urn:microsoft.com/office/officeart/2008/layout/LinedList"/>
    <dgm:cxn modelId="{A44E8A2A-B965-41EE-BBC3-262F39E04E0C}" type="presParOf" srcId="{4142644F-EF8F-44BB-A973-51185145EC49}" destId="{D5CC1059-E619-4210-84A5-3F8F6A5A97CA}" srcOrd="14" destOrd="0" presId="urn:microsoft.com/office/officeart/2008/layout/LinedList"/>
    <dgm:cxn modelId="{69C66980-2DA4-4E87-9371-295FF007D784}" type="presParOf" srcId="{4142644F-EF8F-44BB-A973-51185145EC49}" destId="{E6FC5F82-E474-4AD8-9BCD-5F9F9395B6CB}" srcOrd="15" destOrd="0" presId="urn:microsoft.com/office/officeart/2008/layout/LinedList"/>
    <dgm:cxn modelId="{DF1F4387-B13D-4DA3-A23C-27D488AE0671}" type="presParOf" srcId="{E6FC5F82-E474-4AD8-9BCD-5F9F9395B6CB}" destId="{ABC65408-E7F4-4CE5-A2B2-B424538D016E}" srcOrd="0" destOrd="0" presId="urn:microsoft.com/office/officeart/2008/layout/LinedList"/>
    <dgm:cxn modelId="{B6B369A8-C303-4977-883E-02A998A50578}" type="presParOf" srcId="{E6FC5F82-E474-4AD8-9BCD-5F9F9395B6CB}" destId="{F398431A-400F-4F4B-A879-FE219B1B5C4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F813EC-06C9-4E5A-8972-CADEE4A40FA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E904E88-414F-4F74-B365-E04A1884906E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Criteri</a:t>
          </a:r>
          <a:r>
            <a:rPr lang="en-US" dirty="0"/>
            <a:t> di </a:t>
          </a:r>
          <a:r>
            <a:rPr lang="en-US" dirty="0" err="1"/>
            <a:t>ammissione</a:t>
          </a:r>
          <a:r>
            <a:rPr lang="en-US" dirty="0"/>
            <a:t>:</a:t>
          </a:r>
        </a:p>
      </dgm:t>
    </dgm:pt>
    <dgm:pt modelId="{462299CF-EAA3-4A92-979A-59E42CDE1F95}" type="parTrans" cxnId="{323988D8-C67C-4562-AF9D-7ED288CE57EB}">
      <dgm:prSet/>
      <dgm:spPr/>
      <dgm:t>
        <a:bodyPr/>
        <a:lstStyle/>
        <a:p>
          <a:endParaRPr lang="en-US"/>
        </a:p>
      </dgm:t>
    </dgm:pt>
    <dgm:pt modelId="{3D42A529-FD8C-494B-8CC3-E0AB70692229}" type="sibTrans" cxnId="{323988D8-C67C-4562-AF9D-7ED288CE57EB}">
      <dgm:prSet/>
      <dgm:spPr/>
      <dgm:t>
        <a:bodyPr/>
        <a:lstStyle/>
        <a:p>
          <a:endParaRPr lang="en-US"/>
        </a:p>
      </dgm:t>
    </dgm:pt>
    <dgm:pt modelId="{37D274AB-5848-4230-BDB4-19EC3FA6A89D}">
      <dgm:prSet/>
      <dgm:spPr/>
      <dgm:t>
        <a:bodyPr/>
        <a:lstStyle/>
        <a:p>
          <a:r>
            <a:rPr lang="en-US" dirty="0"/>
            <a:t> </a:t>
          </a:r>
          <a:r>
            <a:rPr lang="en-US" dirty="0" err="1"/>
            <a:t>Frequenza</a:t>
          </a:r>
          <a:r>
            <a:rPr lang="en-US" dirty="0"/>
            <a:t> </a:t>
          </a:r>
          <a:r>
            <a:rPr lang="en-US" dirty="0" err="1"/>
            <a:t>regolare</a:t>
          </a:r>
          <a:r>
            <a:rPr lang="en-US" dirty="0"/>
            <a:t> </a:t>
          </a:r>
          <a:r>
            <a:rPr lang="en-US" dirty="0" err="1"/>
            <a:t>delle</a:t>
          </a:r>
          <a:r>
            <a:rPr lang="en-US" dirty="0"/>
            <a:t> </a:t>
          </a:r>
          <a:r>
            <a:rPr lang="en-US" dirty="0" err="1"/>
            <a:t>lezioni</a:t>
          </a:r>
          <a:r>
            <a:rPr lang="en-US" dirty="0"/>
            <a:t>.</a:t>
          </a:r>
        </a:p>
      </dgm:t>
    </dgm:pt>
    <dgm:pt modelId="{F40804BE-8B5A-4E04-9BDD-EEA0BED3D47E}" type="parTrans" cxnId="{F276B6DF-4808-44CA-A6E0-3C37FAEB659A}">
      <dgm:prSet/>
      <dgm:spPr/>
      <dgm:t>
        <a:bodyPr/>
        <a:lstStyle/>
        <a:p>
          <a:endParaRPr lang="en-US"/>
        </a:p>
      </dgm:t>
    </dgm:pt>
    <dgm:pt modelId="{3A9F5D32-FF6F-473F-9678-E13896AD4A5D}" type="sibTrans" cxnId="{F276B6DF-4808-44CA-A6E0-3C37FAEB659A}">
      <dgm:prSet/>
      <dgm:spPr/>
      <dgm:t>
        <a:bodyPr/>
        <a:lstStyle/>
        <a:p>
          <a:endParaRPr lang="en-US"/>
        </a:p>
      </dgm:t>
    </dgm:pt>
    <dgm:pt modelId="{3DF4FA62-5996-4095-8815-DA0DF32AD4D1}">
      <dgm:prSet/>
      <dgm:spPr/>
      <dgm:t>
        <a:bodyPr/>
        <a:lstStyle/>
        <a:p>
          <a:r>
            <a:rPr lang="en-US" dirty="0" err="1"/>
            <a:t>Valutazione</a:t>
          </a:r>
          <a:r>
            <a:rPr lang="en-US" dirty="0"/>
            <a:t> </a:t>
          </a:r>
          <a:r>
            <a:rPr lang="en-US" dirty="0" err="1"/>
            <a:t>positiva</a:t>
          </a:r>
          <a:r>
            <a:rPr lang="en-US" dirty="0"/>
            <a:t> </a:t>
          </a:r>
          <a:r>
            <a:rPr lang="en-US" dirty="0" err="1"/>
            <a:t>nelle</a:t>
          </a:r>
          <a:r>
            <a:rPr lang="en-US" dirty="0"/>
            <a:t> discipline e </a:t>
          </a:r>
          <a:r>
            <a:rPr lang="en-US" dirty="0" err="1"/>
            <a:t>comportamento</a:t>
          </a:r>
          <a:r>
            <a:rPr lang="en-US" dirty="0"/>
            <a:t>.</a:t>
          </a:r>
        </a:p>
      </dgm:t>
    </dgm:pt>
    <dgm:pt modelId="{D831C3B6-16A0-4DCB-865B-CA52621A459A}" type="parTrans" cxnId="{4AAD53CE-9910-4159-BF2E-E1D941A488E1}">
      <dgm:prSet/>
      <dgm:spPr/>
      <dgm:t>
        <a:bodyPr/>
        <a:lstStyle/>
        <a:p>
          <a:endParaRPr lang="en-US"/>
        </a:p>
      </dgm:t>
    </dgm:pt>
    <dgm:pt modelId="{A3CE657E-518D-48DB-9656-8AB38F445F49}" type="sibTrans" cxnId="{4AAD53CE-9910-4159-BF2E-E1D941A488E1}">
      <dgm:prSet/>
      <dgm:spPr/>
      <dgm:t>
        <a:bodyPr/>
        <a:lstStyle/>
        <a:p>
          <a:endParaRPr lang="en-US"/>
        </a:p>
      </dgm:t>
    </dgm:pt>
    <dgm:pt modelId="{5AA6C516-AB04-4CFA-9A74-BC4D7B0755C7}">
      <dgm:prSet/>
      <dgm:spPr/>
      <dgm:t>
        <a:bodyPr/>
        <a:lstStyle/>
        <a:p>
          <a:r>
            <a:rPr lang="en-US" dirty="0" err="1"/>
            <a:t>Partecipazione</a:t>
          </a:r>
          <a:r>
            <a:rPr lang="en-US" dirty="0"/>
            <a:t> alle prove INVALSI (non </a:t>
          </a:r>
          <a:r>
            <a:rPr lang="en-US" dirty="0" err="1"/>
            <a:t>influenzano</a:t>
          </a:r>
          <a:r>
            <a:rPr lang="en-US" dirty="0"/>
            <a:t> il </a:t>
          </a:r>
          <a:r>
            <a:rPr lang="en-US" dirty="0" err="1"/>
            <a:t>voto</a:t>
          </a:r>
          <a:r>
            <a:rPr lang="en-US" dirty="0"/>
            <a:t> finale).</a:t>
          </a:r>
        </a:p>
      </dgm:t>
    </dgm:pt>
    <dgm:pt modelId="{FA5FCB52-C990-459B-A894-16E67DB15367}" type="parTrans" cxnId="{5E09D7FB-69B2-4874-BE6D-A202C3484317}">
      <dgm:prSet/>
      <dgm:spPr/>
      <dgm:t>
        <a:bodyPr/>
        <a:lstStyle/>
        <a:p>
          <a:endParaRPr lang="en-US"/>
        </a:p>
      </dgm:t>
    </dgm:pt>
    <dgm:pt modelId="{2B423977-E35D-4D9A-92BB-1E9776A3B634}" type="sibTrans" cxnId="{5E09D7FB-69B2-4874-BE6D-A202C3484317}">
      <dgm:prSet/>
      <dgm:spPr/>
      <dgm:t>
        <a:bodyPr/>
        <a:lstStyle/>
        <a:p>
          <a:endParaRPr lang="en-US"/>
        </a:p>
      </dgm:t>
    </dgm:pt>
    <dgm:pt modelId="{3AE52FC5-4B06-4AD7-AA62-B181693596EC}" type="pres">
      <dgm:prSet presAssocID="{8EF813EC-06C9-4E5A-8972-CADEE4A40FA3}" presName="linear" presStyleCnt="0">
        <dgm:presLayoutVars>
          <dgm:animLvl val="lvl"/>
          <dgm:resizeHandles val="exact"/>
        </dgm:presLayoutVars>
      </dgm:prSet>
      <dgm:spPr/>
    </dgm:pt>
    <dgm:pt modelId="{2B33F696-3FCA-4373-8CFE-9C510BC6E99B}" type="pres">
      <dgm:prSet presAssocID="{4E904E88-414F-4F74-B365-E04A1884906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BC625BA-6142-4D9E-96A4-DFA4A76E942C}" type="pres">
      <dgm:prSet presAssocID="{3D42A529-FD8C-494B-8CC3-E0AB70692229}" presName="spacer" presStyleCnt="0"/>
      <dgm:spPr/>
    </dgm:pt>
    <dgm:pt modelId="{9B8AB4D6-C3FD-4959-92E0-D98C7937C7C8}" type="pres">
      <dgm:prSet presAssocID="{37D274AB-5848-4230-BDB4-19EC3FA6A89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F10302E-5EBD-41CA-A3F4-5D213D512E16}" type="pres">
      <dgm:prSet presAssocID="{3A9F5D32-FF6F-473F-9678-E13896AD4A5D}" presName="spacer" presStyleCnt="0"/>
      <dgm:spPr/>
    </dgm:pt>
    <dgm:pt modelId="{777716AD-1DDD-42C6-AC8E-AA61E4BBAFB8}" type="pres">
      <dgm:prSet presAssocID="{3DF4FA62-5996-4095-8815-DA0DF32AD4D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C9CB957-4EA3-4955-A8B2-00DCD14C5374}" type="pres">
      <dgm:prSet presAssocID="{A3CE657E-518D-48DB-9656-8AB38F445F49}" presName="spacer" presStyleCnt="0"/>
      <dgm:spPr/>
    </dgm:pt>
    <dgm:pt modelId="{DCABB92D-B730-414F-BAE8-72135170B4E5}" type="pres">
      <dgm:prSet presAssocID="{5AA6C516-AB04-4CFA-9A74-BC4D7B0755C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270AD1D-0CAD-44C6-810F-FDD91075AB0B}" type="presOf" srcId="{8EF813EC-06C9-4E5A-8972-CADEE4A40FA3}" destId="{3AE52FC5-4B06-4AD7-AA62-B181693596EC}" srcOrd="0" destOrd="0" presId="urn:microsoft.com/office/officeart/2005/8/layout/vList2"/>
    <dgm:cxn modelId="{2B46582E-1715-4B47-87B7-A63CBBE7B671}" type="presOf" srcId="{5AA6C516-AB04-4CFA-9A74-BC4D7B0755C7}" destId="{DCABB92D-B730-414F-BAE8-72135170B4E5}" srcOrd="0" destOrd="0" presId="urn:microsoft.com/office/officeart/2005/8/layout/vList2"/>
    <dgm:cxn modelId="{0ACACC48-972E-4EBD-B2EC-02AE03A9E257}" type="presOf" srcId="{3DF4FA62-5996-4095-8815-DA0DF32AD4D1}" destId="{777716AD-1DDD-42C6-AC8E-AA61E4BBAFB8}" srcOrd="0" destOrd="0" presId="urn:microsoft.com/office/officeart/2005/8/layout/vList2"/>
    <dgm:cxn modelId="{33661897-85E2-4B47-8615-9B988A66A5F9}" type="presOf" srcId="{4E904E88-414F-4F74-B365-E04A1884906E}" destId="{2B33F696-3FCA-4373-8CFE-9C510BC6E99B}" srcOrd="0" destOrd="0" presId="urn:microsoft.com/office/officeart/2005/8/layout/vList2"/>
    <dgm:cxn modelId="{F81AE19B-B8DF-4FFE-80EF-6D081A9F1BDD}" type="presOf" srcId="{37D274AB-5848-4230-BDB4-19EC3FA6A89D}" destId="{9B8AB4D6-C3FD-4959-92E0-D98C7937C7C8}" srcOrd="0" destOrd="0" presId="urn:microsoft.com/office/officeart/2005/8/layout/vList2"/>
    <dgm:cxn modelId="{4AAD53CE-9910-4159-BF2E-E1D941A488E1}" srcId="{8EF813EC-06C9-4E5A-8972-CADEE4A40FA3}" destId="{3DF4FA62-5996-4095-8815-DA0DF32AD4D1}" srcOrd="2" destOrd="0" parTransId="{D831C3B6-16A0-4DCB-865B-CA52621A459A}" sibTransId="{A3CE657E-518D-48DB-9656-8AB38F445F49}"/>
    <dgm:cxn modelId="{323988D8-C67C-4562-AF9D-7ED288CE57EB}" srcId="{8EF813EC-06C9-4E5A-8972-CADEE4A40FA3}" destId="{4E904E88-414F-4F74-B365-E04A1884906E}" srcOrd="0" destOrd="0" parTransId="{462299CF-EAA3-4A92-979A-59E42CDE1F95}" sibTransId="{3D42A529-FD8C-494B-8CC3-E0AB70692229}"/>
    <dgm:cxn modelId="{F276B6DF-4808-44CA-A6E0-3C37FAEB659A}" srcId="{8EF813EC-06C9-4E5A-8972-CADEE4A40FA3}" destId="{37D274AB-5848-4230-BDB4-19EC3FA6A89D}" srcOrd="1" destOrd="0" parTransId="{F40804BE-8B5A-4E04-9BDD-EEA0BED3D47E}" sibTransId="{3A9F5D32-FF6F-473F-9678-E13896AD4A5D}"/>
    <dgm:cxn modelId="{5E09D7FB-69B2-4874-BE6D-A202C3484317}" srcId="{8EF813EC-06C9-4E5A-8972-CADEE4A40FA3}" destId="{5AA6C516-AB04-4CFA-9A74-BC4D7B0755C7}" srcOrd="3" destOrd="0" parTransId="{FA5FCB52-C990-459B-A894-16E67DB15367}" sibTransId="{2B423977-E35D-4D9A-92BB-1E9776A3B634}"/>
    <dgm:cxn modelId="{818BFCF8-1E49-44B0-BA26-43001C8C7DEF}" type="presParOf" srcId="{3AE52FC5-4B06-4AD7-AA62-B181693596EC}" destId="{2B33F696-3FCA-4373-8CFE-9C510BC6E99B}" srcOrd="0" destOrd="0" presId="urn:microsoft.com/office/officeart/2005/8/layout/vList2"/>
    <dgm:cxn modelId="{CB790A5C-7279-4CB6-8262-11442258FB01}" type="presParOf" srcId="{3AE52FC5-4B06-4AD7-AA62-B181693596EC}" destId="{9BC625BA-6142-4D9E-96A4-DFA4A76E942C}" srcOrd="1" destOrd="0" presId="urn:microsoft.com/office/officeart/2005/8/layout/vList2"/>
    <dgm:cxn modelId="{8135BC55-A6CE-46F2-96EF-E97585689E87}" type="presParOf" srcId="{3AE52FC5-4B06-4AD7-AA62-B181693596EC}" destId="{9B8AB4D6-C3FD-4959-92E0-D98C7937C7C8}" srcOrd="2" destOrd="0" presId="urn:microsoft.com/office/officeart/2005/8/layout/vList2"/>
    <dgm:cxn modelId="{30B9853A-480A-4594-9401-E2EEBBE3929A}" type="presParOf" srcId="{3AE52FC5-4B06-4AD7-AA62-B181693596EC}" destId="{6F10302E-5EBD-41CA-A3F4-5D213D512E16}" srcOrd="3" destOrd="0" presId="urn:microsoft.com/office/officeart/2005/8/layout/vList2"/>
    <dgm:cxn modelId="{B3277588-8A13-492E-8B96-91711CC4C7E1}" type="presParOf" srcId="{3AE52FC5-4B06-4AD7-AA62-B181693596EC}" destId="{777716AD-1DDD-42C6-AC8E-AA61E4BBAFB8}" srcOrd="4" destOrd="0" presId="urn:microsoft.com/office/officeart/2005/8/layout/vList2"/>
    <dgm:cxn modelId="{648CA515-F1BA-4C5B-BB4B-9C2AE716AB9F}" type="presParOf" srcId="{3AE52FC5-4B06-4AD7-AA62-B181693596EC}" destId="{FC9CB957-4EA3-4955-A8B2-00DCD14C5374}" srcOrd="5" destOrd="0" presId="urn:microsoft.com/office/officeart/2005/8/layout/vList2"/>
    <dgm:cxn modelId="{913A1257-6E93-41AA-968E-826E7F311AFC}" type="presParOf" srcId="{3AE52FC5-4B06-4AD7-AA62-B181693596EC}" destId="{DCABB92D-B730-414F-BAE8-72135170B4E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F3BFA4-4C07-4E06-B06F-239274F665D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1118CD3-1681-4B55-9028-D2E91950FF64}">
      <dgm:prSet/>
      <dgm:spPr/>
      <dgm:t>
        <a:bodyPr/>
        <a:lstStyle/>
        <a:p>
          <a:r>
            <a:rPr lang="en-US" dirty="0"/>
            <a:t>Prove </a:t>
          </a:r>
          <a:r>
            <a:rPr lang="en-US" dirty="0" err="1"/>
            <a:t>scritte</a:t>
          </a:r>
          <a:r>
            <a:rPr lang="en-US" dirty="0"/>
            <a:t>:</a:t>
          </a:r>
        </a:p>
      </dgm:t>
    </dgm:pt>
    <dgm:pt modelId="{8B6C1ADE-1181-4E63-923E-DBB04ACC1A60}" type="parTrans" cxnId="{F0491823-7E5A-4DE9-8DFB-434F656DBF73}">
      <dgm:prSet/>
      <dgm:spPr/>
      <dgm:t>
        <a:bodyPr/>
        <a:lstStyle/>
        <a:p>
          <a:endParaRPr lang="en-US"/>
        </a:p>
      </dgm:t>
    </dgm:pt>
    <dgm:pt modelId="{C64B976F-A0D1-43A5-BBDB-6F31B3BC2049}" type="sibTrans" cxnId="{F0491823-7E5A-4DE9-8DFB-434F656DBF73}">
      <dgm:prSet/>
      <dgm:spPr/>
      <dgm:t>
        <a:bodyPr/>
        <a:lstStyle/>
        <a:p>
          <a:endParaRPr lang="en-US"/>
        </a:p>
      </dgm:t>
    </dgm:pt>
    <dgm:pt modelId="{A40AAD63-FA90-4D07-B60B-37F788B526D5}">
      <dgm:prSet/>
      <dgm:spPr/>
      <dgm:t>
        <a:bodyPr/>
        <a:lstStyle/>
        <a:p>
          <a:r>
            <a:rPr lang="en-US"/>
            <a:t>1. Italiano: comprensione e produzione scritta.</a:t>
          </a:r>
        </a:p>
      </dgm:t>
    </dgm:pt>
    <dgm:pt modelId="{65E6495F-5D33-4771-B1EE-C3920FA3EA10}" type="parTrans" cxnId="{881DE22C-C29D-492A-9D7C-12E1D9442862}">
      <dgm:prSet/>
      <dgm:spPr/>
      <dgm:t>
        <a:bodyPr/>
        <a:lstStyle/>
        <a:p>
          <a:endParaRPr lang="en-US"/>
        </a:p>
      </dgm:t>
    </dgm:pt>
    <dgm:pt modelId="{1E9E373C-A828-4A0C-AB53-4B1FBCA91A68}" type="sibTrans" cxnId="{881DE22C-C29D-492A-9D7C-12E1D9442862}">
      <dgm:prSet/>
      <dgm:spPr/>
      <dgm:t>
        <a:bodyPr/>
        <a:lstStyle/>
        <a:p>
          <a:endParaRPr lang="en-US"/>
        </a:p>
      </dgm:t>
    </dgm:pt>
    <dgm:pt modelId="{E8292DA3-222C-437E-805B-9D5D64D8E67D}">
      <dgm:prSet/>
      <dgm:spPr/>
      <dgm:t>
        <a:bodyPr/>
        <a:lstStyle/>
        <a:p>
          <a:r>
            <a:rPr lang="en-US"/>
            <a:t>2. Matematica: problemi e geometria.</a:t>
          </a:r>
        </a:p>
      </dgm:t>
    </dgm:pt>
    <dgm:pt modelId="{763B92E4-E337-4AB0-BCFC-9FC2624D178B}" type="parTrans" cxnId="{5BEE41F5-BE6D-4BF2-BF68-B57E6E3AAAE3}">
      <dgm:prSet/>
      <dgm:spPr/>
      <dgm:t>
        <a:bodyPr/>
        <a:lstStyle/>
        <a:p>
          <a:endParaRPr lang="en-US"/>
        </a:p>
      </dgm:t>
    </dgm:pt>
    <dgm:pt modelId="{44DC5DC1-8704-44D0-B041-58516355D126}" type="sibTrans" cxnId="{5BEE41F5-BE6D-4BF2-BF68-B57E6E3AAAE3}">
      <dgm:prSet/>
      <dgm:spPr/>
      <dgm:t>
        <a:bodyPr/>
        <a:lstStyle/>
        <a:p>
          <a:endParaRPr lang="en-US"/>
        </a:p>
      </dgm:t>
    </dgm:pt>
    <dgm:pt modelId="{422FC83F-4137-4102-A972-6D169B596E4D}">
      <dgm:prSet/>
      <dgm:spPr/>
      <dgm:t>
        <a:bodyPr/>
        <a:lstStyle/>
        <a:p>
          <a:r>
            <a:rPr lang="en-US"/>
            <a:t>3. Lingue straniere: Inglese e seconda lingua (se presente).</a:t>
          </a:r>
        </a:p>
      </dgm:t>
    </dgm:pt>
    <dgm:pt modelId="{0B9948BD-32AA-4AD3-B75E-1E875D8E1881}" type="parTrans" cxnId="{FF2480BF-F733-45B5-9260-6FA8F12EE716}">
      <dgm:prSet/>
      <dgm:spPr/>
      <dgm:t>
        <a:bodyPr/>
        <a:lstStyle/>
        <a:p>
          <a:endParaRPr lang="en-US"/>
        </a:p>
      </dgm:t>
    </dgm:pt>
    <dgm:pt modelId="{78986AD8-1365-445E-AD0A-50FE6143AE21}" type="sibTrans" cxnId="{FF2480BF-F733-45B5-9260-6FA8F12EE716}">
      <dgm:prSet/>
      <dgm:spPr/>
      <dgm:t>
        <a:bodyPr/>
        <a:lstStyle/>
        <a:p>
          <a:endParaRPr lang="en-US"/>
        </a:p>
      </dgm:t>
    </dgm:pt>
    <dgm:pt modelId="{E9036C14-8990-46E8-8E78-45A3E002629F}">
      <dgm:prSet/>
      <dgm:spPr/>
      <dgm:t>
        <a:bodyPr/>
        <a:lstStyle/>
        <a:p>
          <a:r>
            <a:rPr lang="en-US" dirty="0" err="1"/>
            <a:t>Colloquio</a:t>
          </a:r>
          <a:r>
            <a:rPr lang="en-US" dirty="0"/>
            <a:t>: </a:t>
          </a:r>
          <a:r>
            <a:rPr lang="en-US" dirty="0" err="1"/>
            <a:t>interdisciplinare</a:t>
          </a:r>
          <a:r>
            <a:rPr lang="en-US" dirty="0"/>
            <a:t>, </a:t>
          </a:r>
          <a:r>
            <a:rPr lang="en-US" dirty="0" err="1"/>
            <a:t>verifica</a:t>
          </a:r>
          <a:r>
            <a:rPr lang="en-US" dirty="0"/>
            <a:t> le </a:t>
          </a:r>
          <a:r>
            <a:rPr lang="en-US" dirty="0" err="1"/>
            <a:t>competenze</a:t>
          </a:r>
          <a:r>
            <a:rPr lang="en-US" dirty="0"/>
            <a:t> </a:t>
          </a:r>
          <a:r>
            <a:rPr lang="en-US" dirty="0" err="1"/>
            <a:t>generali</a:t>
          </a:r>
          <a:r>
            <a:rPr lang="en-US" dirty="0"/>
            <a:t>.</a:t>
          </a:r>
        </a:p>
      </dgm:t>
    </dgm:pt>
    <dgm:pt modelId="{B547A437-8593-460C-834A-2E3482EEC8B3}" type="parTrans" cxnId="{1ADFED6A-27BC-4BD2-98C7-69B09B654A78}">
      <dgm:prSet/>
      <dgm:spPr/>
      <dgm:t>
        <a:bodyPr/>
        <a:lstStyle/>
        <a:p>
          <a:endParaRPr lang="en-US"/>
        </a:p>
      </dgm:t>
    </dgm:pt>
    <dgm:pt modelId="{5C04B7EA-266E-4F7A-B332-384492A8498B}" type="sibTrans" cxnId="{1ADFED6A-27BC-4BD2-98C7-69B09B654A78}">
      <dgm:prSet/>
      <dgm:spPr/>
      <dgm:t>
        <a:bodyPr/>
        <a:lstStyle/>
        <a:p>
          <a:endParaRPr lang="en-US"/>
        </a:p>
      </dgm:t>
    </dgm:pt>
    <dgm:pt modelId="{159202E6-9BCC-4303-A5AD-6A3E3B3EC18A}" type="pres">
      <dgm:prSet presAssocID="{C0F3BFA4-4C07-4E06-B06F-239274F665D6}" presName="linear" presStyleCnt="0">
        <dgm:presLayoutVars>
          <dgm:animLvl val="lvl"/>
          <dgm:resizeHandles val="exact"/>
        </dgm:presLayoutVars>
      </dgm:prSet>
      <dgm:spPr/>
    </dgm:pt>
    <dgm:pt modelId="{0B46F3E0-EE1F-4B41-9976-5FAE1AC9874D}" type="pres">
      <dgm:prSet presAssocID="{E1118CD3-1681-4B55-9028-D2E91950FF6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CFF375E-51C1-46C5-9209-7C081F2CA5B0}" type="pres">
      <dgm:prSet presAssocID="{C64B976F-A0D1-43A5-BBDB-6F31B3BC2049}" presName="spacer" presStyleCnt="0"/>
      <dgm:spPr/>
    </dgm:pt>
    <dgm:pt modelId="{D2567B0E-1C7E-419C-9D63-81CD6C0E1C09}" type="pres">
      <dgm:prSet presAssocID="{A40AAD63-FA90-4D07-B60B-37F788B526D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44B33D1-5090-4925-8840-FB4C739FC4CE}" type="pres">
      <dgm:prSet presAssocID="{1E9E373C-A828-4A0C-AB53-4B1FBCA91A68}" presName="spacer" presStyleCnt="0"/>
      <dgm:spPr/>
    </dgm:pt>
    <dgm:pt modelId="{055485D5-B0BE-4C45-8BDE-E8C6B767D960}" type="pres">
      <dgm:prSet presAssocID="{E8292DA3-222C-437E-805B-9D5D64D8E67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053CEBB-E0EB-4A71-836D-5D87725928F4}" type="pres">
      <dgm:prSet presAssocID="{44DC5DC1-8704-44D0-B041-58516355D126}" presName="spacer" presStyleCnt="0"/>
      <dgm:spPr/>
    </dgm:pt>
    <dgm:pt modelId="{CA71105A-35A3-4869-9140-3351B6E3542E}" type="pres">
      <dgm:prSet presAssocID="{422FC83F-4137-4102-A972-6D169B596E4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2A521E9-EB59-4F3B-8808-0C0C2892A0CE}" type="pres">
      <dgm:prSet presAssocID="{78986AD8-1365-445E-AD0A-50FE6143AE21}" presName="spacer" presStyleCnt="0"/>
      <dgm:spPr/>
    </dgm:pt>
    <dgm:pt modelId="{CD95254A-7313-4CE5-B0C2-E644AAE51245}" type="pres">
      <dgm:prSet presAssocID="{E9036C14-8990-46E8-8E78-45A3E002629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0491823-7E5A-4DE9-8DFB-434F656DBF73}" srcId="{C0F3BFA4-4C07-4E06-B06F-239274F665D6}" destId="{E1118CD3-1681-4B55-9028-D2E91950FF64}" srcOrd="0" destOrd="0" parTransId="{8B6C1ADE-1181-4E63-923E-DBB04ACC1A60}" sibTransId="{C64B976F-A0D1-43A5-BBDB-6F31B3BC2049}"/>
    <dgm:cxn modelId="{881DE22C-C29D-492A-9D7C-12E1D9442862}" srcId="{C0F3BFA4-4C07-4E06-B06F-239274F665D6}" destId="{A40AAD63-FA90-4D07-B60B-37F788B526D5}" srcOrd="1" destOrd="0" parTransId="{65E6495F-5D33-4771-B1EE-C3920FA3EA10}" sibTransId="{1E9E373C-A828-4A0C-AB53-4B1FBCA91A68}"/>
    <dgm:cxn modelId="{F9505B44-D03D-4EA9-9A90-B15B96FB77E5}" type="presOf" srcId="{E9036C14-8990-46E8-8E78-45A3E002629F}" destId="{CD95254A-7313-4CE5-B0C2-E644AAE51245}" srcOrd="0" destOrd="0" presId="urn:microsoft.com/office/officeart/2005/8/layout/vList2"/>
    <dgm:cxn modelId="{D7C24C49-6577-4BC8-967B-49C5A3358CB7}" type="presOf" srcId="{C0F3BFA4-4C07-4E06-B06F-239274F665D6}" destId="{159202E6-9BCC-4303-A5AD-6A3E3B3EC18A}" srcOrd="0" destOrd="0" presId="urn:microsoft.com/office/officeart/2005/8/layout/vList2"/>
    <dgm:cxn modelId="{1ADFED6A-27BC-4BD2-98C7-69B09B654A78}" srcId="{C0F3BFA4-4C07-4E06-B06F-239274F665D6}" destId="{E9036C14-8990-46E8-8E78-45A3E002629F}" srcOrd="4" destOrd="0" parTransId="{B547A437-8593-460C-834A-2E3482EEC8B3}" sibTransId="{5C04B7EA-266E-4F7A-B332-384492A8498B}"/>
    <dgm:cxn modelId="{98C78F50-7938-4DFC-AD43-BCF72FD3023C}" type="presOf" srcId="{422FC83F-4137-4102-A972-6D169B596E4D}" destId="{CA71105A-35A3-4869-9140-3351B6E3542E}" srcOrd="0" destOrd="0" presId="urn:microsoft.com/office/officeart/2005/8/layout/vList2"/>
    <dgm:cxn modelId="{39F9C88F-7638-4B3D-AABC-80085CEFB161}" type="presOf" srcId="{E8292DA3-222C-437E-805B-9D5D64D8E67D}" destId="{055485D5-B0BE-4C45-8BDE-E8C6B767D960}" srcOrd="0" destOrd="0" presId="urn:microsoft.com/office/officeart/2005/8/layout/vList2"/>
    <dgm:cxn modelId="{166D57AB-3647-474B-90FC-54BEAC225A18}" type="presOf" srcId="{E1118CD3-1681-4B55-9028-D2E91950FF64}" destId="{0B46F3E0-EE1F-4B41-9976-5FAE1AC9874D}" srcOrd="0" destOrd="0" presId="urn:microsoft.com/office/officeart/2005/8/layout/vList2"/>
    <dgm:cxn modelId="{FF2480BF-F733-45B5-9260-6FA8F12EE716}" srcId="{C0F3BFA4-4C07-4E06-B06F-239274F665D6}" destId="{422FC83F-4137-4102-A972-6D169B596E4D}" srcOrd="3" destOrd="0" parTransId="{0B9948BD-32AA-4AD3-B75E-1E875D8E1881}" sibTransId="{78986AD8-1365-445E-AD0A-50FE6143AE21}"/>
    <dgm:cxn modelId="{077953EC-2AFB-47A4-A49E-DEDC561D8665}" type="presOf" srcId="{A40AAD63-FA90-4D07-B60B-37F788B526D5}" destId="{D2567B0E-1C7E-419C-9D63-81CD6C0E1C09}" srcOrd="0" destOrd="0" presId="urn:microsoft.com/office/officeart/2005/8/layout/vList2"/>
    <dgm:cxn modelId="{5BEE41F5-BE6D-4BF2-BF68-B57E6E3AAAE3}" srcId="{C0F3BFA4-4C07-4E06-B06F-239274F665D6}" destId="{E8292DA3-222C-437E-805B-9D5D64D8E67D}" srcOrd="2" destOrd="0" parTransId="{763B92E4-E337-4AB0-BCFC-9FC2624D178B}" sibTransId="{44DC5DC1-8704-44D0-B041-58516355D126}"/>
    <dgm:cxn modelId="{CEA99D68-99EF-4CE4-BBA2-4F532402738A}" type="presParOf" srcId="{159202E6-9BCC-4303-A5AD-6A3E3B3EC18A}" destId="{0B46F3E0-EE1F-4B41-9976-5FAE1AC9874D}" srcOrd="0" destOrd="0" presId="urn:microsoft.com/office/officeart/2005/8/layout/vList2"/>
    <dgm:cxn modelId="{9D78D24C-FD2D-45DE-A710-9F37405B14EA}" type="presParOf" srcId="{159202E6-9BCC-4303-A5AD-6A3E3B3EC18A}" destId="{4CFF375E-51C1-46C5-9209-7C081F2CA5B0}" srcOrd="1" destOrd="0" presId="urn:microsoft.com/office/officeart/2005/8/layout/vList2"/>
    <dgm:cxn modelId="{4AC68C9F-A3A6-4848-B85C-8D26C9ECA783}" type="presParOf" srcId="{159202E6-9BCC-4303-A5AD-6A3E3B3EC18A}" destId="{D2567B0E-1C7E-419C-9D63-81CD6C0E1C09}" srcOrd="2" destOrd="0" presId="urn:microsoft.com/office/officeart/2005/8/layout/vList2"/>
    <dgm:cxn modelId="{37442910-B3F2-413B-BBF3-3EC26990A1CC}" type="presParOf" srcId="{159202E6-9BCC-4303-A5AD-6A3E3B3EC18A}" destId="{844B33D1-5090-4925-8840-FB4C739FC4CE}" srcOrd="3" destOrd="0" presId="urn:microsoft.com/office/officeart/2005/8/layout/vList2"/>
    <dgm:cxn modelId="{1D058371-2253-455A-A94D-D279206ADA96}" type="presParOf" srcId="{159202E6-9BCC-4303-A5AD-6A3E3B3EC18A}" destId="{055485D5-B0BE-4C45-8BDE-E8C6B767D960}" srcOrd="4" destOrd="0" presId="urn:microsoft.com/office/officeart/2005/8/layout/vList2"/>
    <dgm:cxn modelId="{ED63C86E-F80C-44EA-BF03-B80B791A9138}" type="presParOf" srcId="{159202E6-9BCC-4303-A5AD-6A3E3B3EC18A}" destId="{B053CEBB-E0EB-4A71-836D-5D87725928F4}" srcOrd="5" destOrd="0" presId="urn:microsoft.com/office/officeart/2005/8/layout/vList2"/>
    <dgm:cxn modelId="{0B1C9694-9181-46DF-ADB5-ED9534FD4ABE}" type="presParOf" srcId="{159202E6-9BCC-4303-A5AD-6A3E3B3EC18A}" destId="{CA71105A-35A3-4869-9140-3351B6E3542E}" srcOrd="6" destOrd="0" presId="urn:microsoft.com/office/officeart/2005/8/layout/vList2"/>
    <dgm:cxn modelId="{8A8F050E-95A3-4177-B224-87E5BDB9C8A1}" type="presParOf" srcId="{159202E6-9BCC-4303-A5AD-6A3E3B3EC18A}" destId="{C2A521E9-EB59-4F3B-8808-0C0C2892A0CE}" srcOrd="7" destOrd="0" presId="urn:microsoft.com/office/officeart/2005/8/layout/vList2"/>
    <dgm:cxn modelId="{13A79846-04C8-4839-96D5-D624D4CB1068}" type="presParOf" srcId="{159202E6-9BCC-4303-A5AD-6A3E3B3EC18A}" destId="{CD95254A-7313-4CE5-B0C2-E644AAE5124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F204AB3-8782-42CC-9046-F0FD459F7510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3A9709B-1B8B-48D4-8862-25222C746F6B}">
      <dgm:prSet/>
      <dgm:spPr/>
      <dgm:t>
        <a:bodyPr/>
        <a:lstStyle/>
        <a:p>
          <a:r>
            <a:rPr lang="en-US" dirty="0"/>
            <a:t>Chi </a:t>
          </a:r>
          <a:r>
            <a:rPr lang="en-US" dirty="0" err="1"/>
            <a:t>può</a:t>
          </a:r>
          <a:r>
            <a:rPr lang="en-US" dirty="0"/>
            <a:t> </a:t>
          </a:r>
          <a:r>
            <a:rPr lang="en-US" dirty="0" err="1"/>
            <a:t>sostenerli</a:t>
          </a:r>
          <a:r>
            <a:rPr lang="en-US" dirty="0"/>
            <a:t>:</a:t>
          </a:r>
        </a:p>
      </dgm:t>
    </dgm:pt>
    <dgm:pt modelId="{58023E12-55A2-4EB7-846A-D475E1791917}" type="parTrans" cxnId="{400D4175-4C35-406E-98D6-7910A45EDF36}">
      <dgm:prSet/>
      <dgm:spPr/>
      <dgm:t>
        <a:bodyPr/>
        <a:lstStyle/>
        <a:p>
          <a:endParaRPr lang="en-US"/>
        </a:p>
      </dgm:t>
    </dgm:pt>
    <dgm:pt modelId="{43BE94D3-C2F3-4531-8BA7-5B010C662253}" type="sibTrans" cxnId="{400D4175-4C35-406E-98D6-7910A45EDF36}">
      <dgm:prSet/>
      <dgm:spPr/>
      <dgm:t>
        <a:bodyPr/>
        <a:lstStyle/>
        <a:p>
          <a:endParaRPr lang="en-US"/>
        </a:p>
      </dgm:t>
    </dgm:pt>
    <dgm:pt modelId="{06B8E181-E379-48F6-8980-0A2E79C40116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Studenti</a:t>
          </a:r>
          <a:r>
            <a:rPr lang="en-US" dirty="0"/>
            <a:t> in </a:t>
          </a:r>
          <a:r>
            <a:rPr lang="en-US" dirty="0" err="1"/>
            <a:t>istruzione</a:t>
          </a:r>
          <a:r>
            <a:rPr lang="en-US" dirty="0"/>
            <a:t> </a:t>
          </a:r>
          <a:r>
            <a:rPr lang="en-US" dirty="0" err="1"/>
            <a:t>parentale</a:t>
          </a:r>
          <a:r>
            <a:rPr lang="en-US" dirty="0"/>
            <a:t>.</a:t>
          </a:r>
        </a:p>
      </dgm:t>
    </dgm:pt>
    <dgm:pt modelId="{E6677806-2231-42FA-AFF8-3CB7093EFFA1}" type="parTrans" cxnId="{368E8523-5155-442F-8B1E-CA65E8D89A82}">
      <dgm:prSet/>
      <dgm:spPr/>
      <dgm:t>
        <a:bodyPr/>
        <a:lstStyle/>
        <a:p>
          <a:endParaRPr lang="en-US"/>
        </a:p>
      </dgm:t>
    </dgm:pt>
    <dgm:pt modelId="{77517DB1-83E7-4F3C-8A9F-14403C354BB7}" type="sibTrans" cxnId="{368E8523-5155-442F-8B1E-CA65E8D89A82}">
      <dgm:prSet/>
      <dgm:spPr/>
      <dgm:t>
        <a:bodyPr/>
        <a:lstStyle/>
        <a:p>
          <a:endParaRPr lang="en-US"/>
        </a:p>
      </dgm:t>
    </dgm:pt>
    <dgm:pt modelId="{CB0ABA1E-8DD5-4F5B-A3A0-C29AD1E4BF1F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Studenti</a:t>
          </a:r>
          <a:r>
            <a:rPr lang="en-US" dirty="0"/>
            <a:t> con </a:t>
          </a:r>
          <a:r>
            <a:rPr lang="en-US" dirty="0" err="1"/>
            <a:t>interruzione</a:t>
          </a:r>
          <a:r>
            <a:rPr lang="en-US" dirty="0"/>
            <a:t> </a:t>
          </a:r>
          <a:r>
            <a:rPr lang="en-US" dirty="0" err="1"/>
            <a:t>scolastica</a:t>
          </a:r>
          <a:r>
            <a:rPr lang="en-US" dirty="0"/>
            <a:t>.</a:t>
          </a:r>
        </a:p>
      </dgm:t>
    </dgm:pt>
    <dgm:pt modelId="{65A6E45E-EE0C-493D-9483-5DFDF54B3073}" type="parTrans" cxnId="{06330E86-6B59-4BB4-8AF0-729F77ECD0C0}">
      <dgm:prSet/>
      <dgm:spPr/>
      <dgm:t>
        <a:bodyPr/>
        <a:lstStyle/>
        <a:p>
          <a:endParaRPr lang="en-US"/>
        </a:p>
      </dgm:t>
    </dgm:pt>
    <dgm:pt modelId="{01080501-704C-4035-84A2-7233D1012D69}" type="sibTrans" cxnId="{06330E86-6B59-4BB4-8AF0-729F77ECD0C0}">
      <dgm:prSet/>
      <dgm:spPr/>
      <dgm:t>
        <a:bodyPr/>
        <a:lstStyle/>
        <a:p>
          <a:endParaRPr lang="en-US"/>
        </a:p>
      </dgm:t>
    </dgm:pt>
    <dgm:pt modelId="{8E780A38-49CE-4DC0-91ED-881EEDDD466D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Allievi</a:t>
          </a:r>
          <a:r>
            <a:rPr lang="en-US" dirty="0"/>
            <a:t> </a:t>
          </a:r>
          <a:r>
            <a:rPr lang="en-US" dirty="0" err="1"/>
            <a:t>che</a:t>
          </a:r>
          <a:r>
            <a:rPr lang="en-US" dirty="0"/>
            <a:t> </a:t>
          </a:r>
          <a:r>
            <a:rPr lang="en-US" dirty="0" err="1"/>
            <a:t>vogliono</a:t>
          </a:r>
          <a:r>
            <a:rPr lang="en-US" dirty="0"/>
            <a:t> </a:t>
          </a:r>
          <a:r>
            <a:rPr lang="en-US" dirty="0" err="1"/>
            <a:t>anticipare</a:t>
          </a:r>
          <a:r>
            <a:rPr lang="en-US" dirty="0"/>
            <a:t> </a:t>
          </a:r>
          <a:r>
            <a:rPr lang="en-US" dirty="0" err="1"/>
            <a:t>una</a:t>
          </a:r>
          <a:r>
            <a:rPr lang="en-US" dirty="0"/>
            <a:t> </a:t>
          </a:r>
          <a:r>
            <a:rPr lang="en-US" dirty="0" err="1"/>
            <a:t>classe</a:t>
          </a:r>
          <a:r>
            <a:rPr lang="en-US" dirty="0"/>
            <a:t> (“</a:t>
          </a:r>
          <a:r>
            <a:rPr lang="en-US" dirty="0" err="1"/>
            <a:t>alunni</a:t>
          </a:r>
          <a:r>
            <a:rPr lang="en-US" dirty="0"/>
            <a:t> ad alto </a:t>
          </a:r>
          <a:r>
            <a:rPr lang="en-US" dirty="0" err="1"/>
            <a:t>potenziale</a:t>
          </a:r>
          <a:r>
            <a:rPr lang="en-US" dirty="0"/>
            <a:t> </a:t>
          </a:r>
          <a:r>
            <a:rPr lang="en-US" dirty="0" err="1"/>
            <a:t>intellettivo</a:t>
          </a:r>
          <a:r>
            <a:rPr lang="en-US" dirty="0"/>
            <a:t>”)</a:t>
          </a:r>
        </a:p>
      </dgm:t>
    </dgm:pt>
    <dgm:pt modelId="{EC9C6947-2226-46A0-A49C-2E005C80F172}" type="parTrans" cxnId="{E8C57D55-6C4B-402F-81A2-47FAB6944C35}">
      <dgm:prSet/>
      <dgm:spPr/>
      <dgm:t>
        <a:bodyPr/>
        <a:lstStyle/>
        <a:p>
          <a:endParaRPr lang="en-US"/>
        </a:p>
      </dgm:t>
    </dgm:pt>
    <dgm:pt modelId="{58DE8D05-68E1-4170-813F-0DFEBA8D1A01}" type="sibTrans" cxnId="{E8C57D55-6C4B-402F-81A2-47FAB6944C35}">
      <dgm:prSet/>
      <dgm:spPr/>
      <dgm:t>
        <a:bodyPr/>
        <a:lstStyle/>
        <a:p>
          <a:endParaRPr lang="en-US"/>
        </a:p>
      </dgm:t>
    </dgm:pt>
    <dgm:pt modelId="{CC4D07FD-0B49-4C5F-899B-12C72D93E887}">
      <dgm:prSet/>
      <dgm:spPr/>
      <dgm:t>
        <a:bodyPr/>
        <a:lstStyle/>
        <a:p>
          <a:r>
            <a:rPr lang="en-US" dirty="0" err="1"/>
            <a:t>Modalità</a:t>
          </a:r>
          <a:r>
            <a:rPr lang="en-US" dirty="0"/>
            <a:t>:</a:t>
          </a:r>
        </a:p>
      </dgm:t>
    </dgm:pt>
    <dgm:pt modelId="{25EB2480-969F-4CF0-AB13-8BF9A28AC9EA}" type="parTrans" cxnId="{4450BAA2-4C4B-4DA0-B76F-B3F2A420559B}">
      <dgm:prSet/>
      <dgm:spPr/>
      <dgm:t>
        <a:bodyPr/>
        <a:lstStyle/>
        <a:p>
          <a:endParaRPr lang="en-US"/>
        </a:p>
      </dgm:t>
    </dgm:pt>
    <dgm:pt modelId="{C1FBC5F0-6236-467E-A4CB-CFADCEB49D3E}" type="sibTrans" cxnId="{4450BAA2-4C4B-4DA0-B76F-B3F2A420559B}">
      <dgm:prSet/>
      <dgm:spPr/>
      <dgm:t>
        <a:bodyPr/>
        <a:lstStyle/>
        <a:p>
          <a:endParaRPr lang="en-US"/>
        </a:p>
      </dgm:t>
    </dgm:pt>
    <dgm:pt modelId="{413EDBBA-9E9A-4515-9068-C08164C7E938}">
      <dgm:prSet/>
      <dgm:spPr/>
      <dgm:t>
        <a:bodyPr/>
        <a:lstStyle/>
        <a:p>
          <a:r>
            <a:rPr lang="en-US" dirty="0"/>
            <a:t>- Prove </a:t>
          </a:r>
          <a:r>
            <a:rPr lang="en-US" dirty="0" err="1"/>
            <a:t>scritte</a:t>
          </a:r>
          <a:r>
            <a:rPr lang="en-US" dirty="0"/>
            <a:t>: Italiano, </a:t>
          </a:r>
          <a:r>
            <a:rPr lang="en-US" dirty="0" err="1"/>
            <a:t>Matematica</a:t>
          </a:r>
          <a:r>
            <a:rPr lang="en-US" dirty="0"/>
            <a:t>, Lingue </a:t>
          </a:r>
          <a:r>
            <a:rPr lang="en-US" dirty="0" err="1"/>
            <a:t>straniere</a:t>
          </a:r>
          <a:r>
            <a:rPr lang="en-US" dirty="0"/>
            <a:t>.</a:t>
          </a:r>
        </a:p>
      </dgm:t>
    </dgm:pt>
    <dgm:pt modelId="{D1B7B93D-E9CA-4F28-B847-AFB921777642}" type="parTrans" cxnId="{B0CCE7F4-8560-4D4E-91DB-C5AB9A1D2F19}">
      <dgm:prSet/>
      <dgm:spPr/>
      <dgm:t>
        <a:bodyPr/>
        <a:lstStyle/>
        <a:p>
          <a:endParaRPr lang="en-US"/>
        </a:p>
      </dgm:t>
    </dgm:pt>
    <dgm:pt modelId="{392BDBE5-09A2-4707-9A56-BDB6139CBE88}" type="sibTrans" cxnId="{B0CCE7F4-8560-4D4E-91DB-C5AB9A1D2F19}">
      <dgm:prSet/>
      <dgm:spPr/>
      <dgm:t>
        <a:bodyPr/>
        <a:lstStyle/>
        <a:p>
          <a:endParaRPr lang="en-US"/>
        </a:p>
      </dgm:t>
    </dgm:pt>
    <dgm:pt modelId="{6A862320-DA0A-42A0-BC5B-C346604497E5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Prova</a:t>
          </a:r>
          <a:r>
            <a:rPr lang="en-US" dirty="0"/>
            <a:t> </a:t>
          </a:r>
          <a:r>
            <a:rPr lang="en-US" dirty="0" err="1"/>
            <a:t>orale</a:t>
          </a:r>
          <a:r>
            <a:rPr lang="en-US" dirty="0"/>
            <a:t>: </a:t>
          </a:r>
          <a:r>
            <a:rPr lang="en-US" dirty="0" err="1"/>
            <a:t>verifica</a:t>
          </a:r>
          <a:r>
            <a:rPr lang="en-US" dirty="0"/>
            <a:t> </a:t>
          </a:r>
          <a:r>
            <a:rPr lang="en-US" dirty="0" err="1"/>
            <a:t>delle</a:t>
          </a:r>
          <a:r>
            <a:rPr lang="en-US" dirty="0"/>
            <a:t> </a:t>
          </a:r>
          <a:r>
            <a:rPr lang="en-US" dirty="0" err="1"/>
            <a:t>competenze</a:t>
          </a:r>
          <a:r>
            <a:rPr lang="en-US" dirty="0"/>
            <a:t> </a:t>
          </a:r>
          <a:r>
            <a:rPr lang="en-US" dirty="0" err="1"/>
            <a:t>trasversali</a:t>
          </a:r>
          <a:r>
            <a:rPr lang="en-US" dirty="0"/>
            <a:t>.</a:t>
          </a:r>
        </a:p>
      </dgm:t>
    </dgm:pt>
    <dgm:pt modelId="{CD1EE746-C689-4D72-8B09-5BE6C21EE9E0}" type="parTrans" cxnId="{68F9A2F0-490B-4A5D-81A5-A6CC2AAA79B2}">
      <dgm:prSet/>
      <dgm:spPr/>
      <dgm:t>
        <a:bodyPr/>
        <a:lstStyle/>
        <a:p>
          <a:endParaRPr lang="en-US"/>
        </a:p>
      </dgm:t>
    </dgm:pt>
    <dgm:pt modelId="{6B360E74-F5BB-4838-BC19-89768767FF0A}" type="sibTrans" cxnId="{68F9A2F0-490B-4A5D-81A5-A6CC2AAA79B2}">
      <dgm:prSet/>
      <dgm:spPr/>
      <dgm:t>
        <a:bodyPr/>
        <a:lstStyle/>
        <a:p>
          <a:endParaRPr lang="en-US"/>
        </a:p>
      </dgm:t>
    </dgm:pt>
    <dgm:pt modelId="{F3324105-59A0-423C-A06F-D2DA366A8063}" type="pres">
      <dgm:prSet presAssocID="{9F204AB3-8782-42CC-9046-F0FD459F7510}" presName="vert0" presStyleCnt="0">
        <dgm:presLayoutVars>
          <dgm:dir/>
          <dgm:animOne val="branch"/>
          <dgm:animLvl val="lvl"/>
        </dgm:presLayoutVars>
      </dgm:prSet>
      <dgm:spPr/>
    </dgm:pt>
    <dgm:pt modelId="{5AFE0BFC-DB03-4775-B2FD-1B2600509A3F}" type="pres">
      <dgm:prSet presAssocID="{F3A9709B-1B8B-48D4-8862-25222C746F6B}" presName="thickLine" presStyleLbl="alignNode1" presStyleIdx="0" presStyleCnt="7"/>
      <dgm:spPr/>
    </dgm:pt>
    <dgm:pt modelId="{200299C3-C7C9-465C-B1AC-694DAA10E394}" type="pres">
      <dgm:prSet presAssocID="{F3A9709B-1B8B-48D4-8862-25222C746F6B}" presName="horz1" presStyleCnt="0"/>
      <dgm:spPr/>
    </dgm:pt>
    <dgm:pt modelId="{A8DDCDBD-FAB4-458C-BCB1-9F72A4A47F16}" type="pres">
      <dgm:prSet presAssocID="{F3A9709B-1B8B-48D4-8862-25222C746F6B}" presName="tx1" presStyleLbl="revTx" presStyleIdx="0" presStyleCnt="7"/>
      <dgm:spPr/>
    </dgm:pt>
    <dgm:pt modelId="{F1435D1A-166B-48BD-ACFC-7E9092C28224}" type="pres">
      <dgm:prSet presAssocID="{F3A9709B-1B8B-48D4-8862-25222C746F6B}" presName="vert1" presStyleCnt="0"/>
      <dgm:spPr/>
    </dgm:pt>
    <dgm:pt modelId="{09325FE6-3D28-4AC7-B7E4-3932DABFB35C}" type="pres">
      <dgm:prSet presAssocID="{06B8E181-E379-48F6-8980-0A2E79C40116}" presName="thickLine" presStyleLbl="alignNode1" presStyleIdx="1" presStyleCnt="7"/>
      <dgm:spPr/>
    </dgm:pt>
    <dgm:pt modelId="{EE189CD0-509F-4EE9-911A-626AA545C031}" type="pres">
      <dgm:prSet presAssocID="{06B8E181-E379-48F6-8980-0A2E79C40116}" presName="horz1" presStyleCnt="0"/>
      <dgm:spPr/>
    </dgm:pt>
    <dgm:pt modelId="{EBD82316-57BC-4D11-B02B-B08D3606BD92}" type="pres">
      <dgm:prSet presAssocID="{06B8E181-E379-48F6-8980-0A2E79C40116}" presName="tx1" presStyleLbl="revTx" presStyleIdx="1" presStyleCnt="7"/>
      <dgm:spPr/>
    </dgm:pt>
    <dgm:pt modelId="{68601FFC-235E-4A77-95B5-6955326928BB}" type="pres">
      <dgm:prSet presAssocID="{06B8E181-E379-48F6-8980-0A2E79C40116}" presName="vert1" presStyleCnt="0"/>
      <dgm:spPr/>
    </dgm:pt>
    <dgm:pt modelId="{72B6FC65-8AA7-4365-B6E9-33DA802CDA7F}" type="pres">
      <dgm:prSet presAssocID="{CB0ABA1E-8DD5-4F5B-A3A0-C29AD1E4BF1F}" presName="thickLine" presStyleLbl="alignNode1" presStyleIdx="2" presStyleCnt="7"/>
      <dgm:spPr/>
    </dgm:pt>
    <dgm:pt modelId="{7829F52D-A99F-4241-8C8D-7FCAB0B5D1B8}" type="pres">
      <dgm:prSet presAssocID="{CB0ABA1E-8DD5-4F5B-A3A0-C29AD1E4BF1F}" presName="horz1" presStyleCnt="0"/>
      <dgm:spPr/>
    </dgm:pt>
    <dgm:pt modelId="{BD379DFE-999F-4151-AA89-C88FD837B784}" type="pres">
      <dgm:prSet presAssocID="{CB0ABA1E-8DD5-4F5B-A3A0-C29AD1E4BF1F}" presName="tx1" presStyleLbl="revTx" presStyleIdx="2" presStyleCnt="7"/>
      <dgm:spPr/>
    </dgm:pt>
    <dgm:pt modelId="{30612617-C06B-4DAB-8F4B-B1EBA59E79F2}" type="pres">
      <dgm:prSet presAssocID="{CB0ABA1E-8DD5-4F5B-A3A0-C29AD1E4BF1F}" presName="vert1" presStyleCnt="0"/>
      <dgm:spPr/>
    </dgm:pt>
    <dgm:pt modelId="{1A2F55B5-54A4-4628-8F43-B391B9BE0FBA}" type="pres">
      <dgm:prSet presAssocID="{8E780A38-49CE-4DC0-91ED-881EEDDD466D}" presName="thickLine" presStyleLbl="alignNode1" presStyleIdx="3" presStyleCnt="7"/>
      <dgm:spPr/>
    </dgm:pt>
    <dgm:pt modelId="{93644572-5079-4AC5-A89D-4CF9E1E7BACA}" type="pres">
      <dgm:prSet presAssocID="{8E780A38-49CE-4DC0-91ED-881EEDDD466D}" presName="horz1" presStyleCnt="0"/>
      <dgm:spPr/>
    </dgm:pt>
    <dgm:pt modelId="{74ECD5C9-F322-4B32-A855-B22516175A2F}" type="pres">
      <dgm:prSet presAssocID="{8E780A38-49CE-4DC0-91ED-881EEDDD466D}" presName="tx1" presStyleLbl="revTx" presStyleIdx="3" presStyleCnt="7"/>
      <dgm:spPr/>
    </dgm:pt>
    <dgm:pt modelId="{5B9569C0-1EE1-4518-A6A2-CABF040AD697}" type="pres">
      <dgm:prSet presAssocID="{8E780A38-49CE-4DC0-91ED-881EEDDD466D}" presName="vert1" presStyleCnt="0"/>
      <dgm:spPr/>
    </dgm:pt>
    <dgm:pt modelId="{80102FFD-39A6-48BC-9AE0-19BCE0896713}" type="pres">
      <dgm:prSet presAssocID="{CC4D07FD-0B49-4C5F-899B-12C72D93E887}" presName="thickLine" presStyleLbl="alignNode1" presStyleIdx="4" presStyleCnt="7"/>
      <dgm:spPr/>
    </dgm:pt>
    <dgm:pt modelId="{1D6A336F-00A8-4FD0-BF0C-9B2993FDD3B6}" type="pres">
      <dgm:prSet presAssocID="{CC4D07FD-0B49-4C5F-899B-12C72D93E887}" presName="horz1" presStyleCnt="0"/>
      <dgm:spPr/>
    </dgm:pt>
    <dgm:pt modelId="{43CBEB8F-3E12-4CF3-943B-1078D9160861}" type="pres">
      <dgm:prSet presAssocID="{CC4D07FD-0B49-4C5F-899B-12C72D93E887}" presName="tx1" presStyleLbl="revTx" presStyleIdx="4" presStyleCnt="7"/>
      <dgm:spPr/>
    </dgm:pt>
    <dgm:pt modelId="{B79E8ABC-960D-45E6-A6A8-F386E43EF070}" type="pres">
      <dgm:prSet presAssocID="{CC4D07FD-0B49-4C5F-899B-12C72D93E887}" presName="vert1" presStyleCnt="0"/>
      <dgm:spPr/>
    </dgm:pt>
    <dgm:pt modelId="{0EA01DF3-FE61-4A36-BC9B-5C0473AE1BC6}" type="pres">
      <dgm:prSet presAssocID="{413EDBBA-9E9A-4515-9068-C08164C7E938}" presName="thickLine" presStyleLbl="alignNode1" presStyleIdx="5" presStyleCnt="7"/>
      <dgm:spPr/>
    </dgm:pt>
    <dgm:pt modelId="{116768E8-A2B5-44E1-B8F8-5256455FF9C8}" type="pres">
      <dgm:prSet presAssocID="{413EDBBA-9E9A-4515-9068-C08164C7E938}" presName="horz1" presStyleCnt="0"/>
      <dgm:spPr/>
    </dgm:pt>
    <dgm:pt modelId="{2D6002D5-1843-4B7B-ADA3-215B2B000F03}" type="pres">
      <dgm:prSet presAssocID="{413EDBBA-9E9A-4515-9068-C08164C7E938}" presName="tx1" presStyleLbl="revTx" presStyleIdx="5" presStyleCnt="7"/>
      <dgm:spPr/>
    </dgm:pt>
    <dgm:pt modelId="{54E275F6-5BF7-41F4-A651-5B37B45CAFF4}" type="pres">
      <dgm:prSet presAssocID="{413EDBBA-9E9A-4515-9068-C08164C7E938}" presName="vert1" presStyleCnt="0"/>
      <dgm:spPr/>
    </dgm:pt>
    <dgm:pt modelId="{7282D829-6922-4E64-94A9-64497D31877C}" type="pres">
      <dgm:prSet presAssocID="{6A862320-DA0A-42A0-BC5B-C346604497E5}" presName="thickLine" presStyleLbl="alignNode1" presStyleIdx="6" presStyleCnt="7"/>
      <dgm:spPr/>
    </dgm:pt>
    <dgm:pt modelId="{5A1303D1-3578-4DB6-8257-A99351480048}" type="pres">
      <dgm:prSet presAssocID="{6A862320-DA0A-42A0-BC5B-C346604497E5}" presName="horz1" presStyleCnt="0"/>
      <dgm:spPr/>
    </dgm:pt>
    <dgm:pt modelId="{EF061856-2248-494B-BC93-63BC4971BC11}" type="pres">
      <dgm:prSet presAssocID="{6A862320-DA0A-42A0-BC5B-C346604497E5}" presName="tx1" presStyleLbl="revTx" presStyleIdx="6" presStyleCnt="7"/>
      <dgm:spPr/>
    </dgm:pt>
    <dgm:pt modelId="{D047B212-E85D-4FB0-A06E-D62B59963433}" type="pres">
      <dgm:prSet presAssocID="{6A862320-DA0A-42A0-BC5B-C346604497E5}" presName="vert1" presStyleCnt="0"/>
      <dgm:spPr/>
    </dgm:pt>
  </dgm:ptLst>
  <dgm:cxnLst>
    <dgm:cxn modelId="{368E8523-5155-442F-8B1E-CA65E8D89A82}" srcId="{9F204AB3-8782-42CC-9046-F0FD459F7510}" destId="{06B8E181-E379-48F6-8980-0A2E79C40116}" srcOrd="1" destOrd="0" parTransId="{E6677806-2231-42FA-AFF8-3CB7093EFFA1}" sibTransId="{77517DB1-83E7-4F3C-8A9F-14403C354BB7}"/>
    <dgm:cxn modelId="{03AE6D35-0ED2-4C2D-83BE-3A343CCAAD8C}" type="presOf" srcId="{6A862320-DA0A-42A0-BC5B-C346604497E5}" destId="{EF061856-2248-494B-BC93-63BC4971BC11}" srcOrd="0" destOrd="0" presId="urn:microsoft.com/office/officeart/2008/layout/LinedList"/>
    <dgm:cxn modelId="{D9E8F46F-BF73-4E4F-A675-C98571879D46}" type="presOf" srcId="{06B8E181-E379-48F6-8980-0A2E79C40116}" destId="{EBD82316-57BC-4D11-B02B-B08D3606BD92}" srcOrd="0" destOrd="0" presId="urn:microsoft.com/office/officeart/2008/layout/LinedList"/>
    <dgm:cxn modelId="{ECABD150-3C18-4093-8AAD-FF5A1353DFCA}" type="presOf" srcId="{CB0ABA1E-8DD5-4F5B-A3A0-C29AD1E4BF1F}" destId="{BD379DFE-999F-4151-AA89-C88FD837B784}" srcOrd="0" destOrd="0" presId="urn:microsoft.com/office/officeart/2008/layout/LinedList"/>
    <dgm:cxn modelId="{400D4175-4C35-406E-98D6-7910A45EDF36}" srcId="{9F204AB3-8782-42CC-9046-F0FD459F7510}" destId="{F3A9709B-1B8B-48D4-8862-25222C746F6B}" srcOrd="0" destOrd="0" parTransId="{58023E12-55A2-4EB7-846A-D475E1791917}" sibTransId="{43BE94D3-C2F3-4531-8BA7-5B010C662253}"/>
    <dgm:cxn modelId="{E8C57D55-6C4B-402F-81A2-47FAB6944C35}" srcId="{9F204AB3-8782-42CC-9046-F0FD459F7510}" destId="{8E780A38-49CE-4DC0-91ED-881EEDDD466D}" srcOrd="3" destOrd="0" parTransId="{EC9C6947-2226-46A0-A49C-2E005C80F172}" sibTransId="{58DE8D05-68E1-4170-813F-0DFEBA8D1A01}"/>
    <dgm:cxn modelId="{06330E86-6B59-4BB4-8AF0-729F77ECD0C0}" srcId="{9F204AB3-8782-42CC-9046-F0FD459F7510}" destId="{CB0ABA1E-8DD5-4F5B-A3A0-C29AD1E4BF1F}" srcOrd="2" destOrd="0" parTransId="{65A6E45E-EE0C-493D-9483-5DFDF54B3073}" sibTransId="{01080501-704C-4035-84A2-7233D1012D69}"/>
    <dgm:cxn modelId="{70B18D86-2D1E-4558-85BF-1C8889C4FD8F}" type="presOf" srcId="{9F204AB3-8782-42CC-9046-F0FD459F7510}" destId="{F3324105-59A0-423C-A06F-D2DA366A8063}" srcOrd="0" destOrd="0" presId="urn:microsoft.com/office/officeart/2008/layout/LinedList"/>
    <dgm:cxn modelId="{E175479D-A049-42CE-9044-22A0B8B9E6B5}" type="presOf" srcId="{CC4D07FD-0B49-4C5F-899B-12C72D93E887}" destId="{43CBEB8F-3E12-4CF3-943B-1078D9160861}" srcOrd="0" destOrd="0" presId="urn:microsoft.com/office/officeart/2008/layout/LinedList"/>
    <dgm:cxn modelId="{4450BAA2-4C4B-4DA0-B76F-B3F2A420559B}" srcId="{9F204AB3-8782-42CC-9046-F0FD459F7510}" destId="{CC4D07FD-0B49-4C5F-899B-12C72D93E887}" srcOrd="4" destOrd="0" parTransId="{25EB2480-969F-4CF0-AB13-8BF9A28AC9EA}" sibTransId="{C1FBC5F0-6236-467E-A4CB-CFADCEB49D3E}"/>
    <dgm:cxn modelId="{86546CB4-0699-4F2C-B9C3-CED88E6301AB}" type="presOf" srcId="{8E780A38-49CE-4DC0-91ED-881EEDDD466D}" destId="{74ECD5C9-F322-4B32-A855-B22516175A2F}" srcOrd="0" destOrd="0" presId="urn:microsoft.com/office/officeart/2008/layout/LinedList"/>
    <dgm:cxn modelId="{4679A8CA-BD07-46B4-8B71-A67EDD2C86A3}" type="presOf" srcId="{413EDBBA-9E9A-4515-9068-C08164C7E938}" destId="{2D6002D5-1843-4B7B-ADA3-215B2B000F03}" srcOrd="0" destOrd="0" presId="urn:microsoft.com/office/officeart/2008/layout/LinedList"/>
    <dgm:cxn modelId="{C2D1A4CD-B216-4345-9390-72193B6EA6E2}" type="presOf" srcId="{F3A9709B-1B8B-48D4-8862-25222C746F6B}" destId="{A8DDCDBD-FAB4-458C-BCB1-9F72A4A47F16}" srcOrd="0" destOrd="0" presId="urn:microsoft.com/office/officeart/2008/layout/LinedList"/>
    <dgm:cxn modelId="{68F9A2F0-490B-4A5D-81A5-A6CC2AAA79B2}" srcId="{9F204AB3-8782-42CC-9046-F0FD459F7510}" destId="{6A862320-DA0A-42A0-BC5B-C346604497E5}" srcOrd="6" destOrd="0" parTransId="{CD1EE746-C689-4D72-8B09-5BE6C21EE9E0}" sibTransId="{6B360E74-F5BB-4838-BC19-89768767FF0A}"/>
    <dgm:cxn modelId="{B0CCE7F4-8560-4D4E-91DB-C5AB9A1D2F19}" srcId="{9F204AB3-8782-42CC-9046-F0FD459F7510}" destId="{413EDBBA-9E9A-4515-9068-C08164C7E938}" srcOrd="5" destOrd="0" parTransId="{D1B7B93D-E9CA-4F28-B847-AFB921777642}" sibTransId="{392BDBE5-09A2-4707-9A56-BDB6139CBE88}"/>
    <dgm:cxn modelId="{BDCCF92B-C433-4C07-883E-EE823FD13C76}" type="presParOf" srcId="{F3324105-59A0-423C-A06F-D2DA366A8063}" destId="{5AFE0BFC-DB03-4775-B2FD-1B2600509A3F}" srcOrd="0" destOrd="0" presId="urn:microsoft.com/office/officeart/2008/layout/LinedList"/>
    <dgm:cxn modelId="{41A86160-62F6-4DAF-B441-99A7EE13F702}" type="presParOf" srcId="{F3324105-59A0-423C-A06F-D2DA366A8063}" destId="{200299C3-C7C9-465C-B1AC-694DAA10E394}" srcOrd="1" destOrd="0" presId="urn:microsoft.com/office/officeart/2008/layout/LinedList"/>
    <dgm:cxn modelId="{5DA20242-6964-4244-9FC3-CE8129724565}" type="presParOf" srcId="{200299C3-C7C9-465C-B1AC-694DAA10E394}" destId="{A8DDCDBD-FAB4-458C-BCB1-9F72A4A47F16}" srcOrd="0" destOrd="0" presId="urn:microsoft.com/office/officeart/2008/layout/LinedList"/>
    <dgm:cxn modelId="{E385BF0F-7C65-4D9E-94D4-7F12AC4CADB2}" type="presParOf" srcId="{200299C3-C7C9-465C-B1AC-694DAA10E394}" destId="{F1435D1A-166B-48BD-ACFC-7E9092C28224}" srcOrd="1" destOrd="0" presId="urn:microsoft.com/office/officeart/2008/layout/LinedList"/>
    <dgm:cxn modelId="{3F414DF1-2002-463D-B4AB-E733F745FABE}" type="presParOf" srcId="{F3324105-59A0-423C-A06F-D2DA366A8063}" destId="{09325FE6-3D28-4AC7-B7E4-3932DABFB35C}" srcOrd="2" destOrd="0" presId="urn:microsoft.com/office/officeart/2008/layout/LinedList"/>
    <dgm:cxn modelId="{30177CC8-D26C-482B-9C79-96E27EC69125}" type="presParOf" srcId="{F3324105-59A0-423C-A06F-D2DA366A8063}" destId="{EE189CD0-509F-4EE9-911A-626AA545C031}" srcOrd="3" destOrd="0" presId="urn:microsoft.com/office/officeart/2008/layout/LinedList"/>
    <dgm:cxn modelId="{338D3267-3812-46BE-A02C-94590DF2C723}" type="presParOf" srcId="{EE189CD0-509F-4EE9-911A-626AA545C031}" destId="{EBD82316-57BC-4D11-B02B-B08D3606BD92}" srcOrd="0" destOrd="0" presId="urn:microsoft.com/office/officeart/2008/layout/LinedList"/>
    <dgm:cxn modelId="{9FC336DD-5CA0-4935-B830-45A307B06683}" type="presParOf" srcId="{EE189CD0-509F-4EE9-911A-626AA545C031}" destId="{68601FFC-235E-4A77-95B5-6955326928BB}" srcOrd="1" destOrd="0" presId="urn:microsoft.com/office/officeart/2008/layout/LinedList"/>
    <dgm:cxn modelId="{D5750890-1573-4271-B218-44FDD65D5904}" type="presParOf" srcId="{F3324105-59A0-423C-A06F-D2DA366A8063}" destId="{72B6FC65-8AA7-4365-B6E9-33DA802CDA7F}" srcOrd="4" destOrd="0" presId="urn:microsoft.com/office/officeart/2008/layout/LinedList"/>
    <dgm:cxn modelId="{7ED66856-CF1A-4502-B63D-F150A1B03391}" type="presParOf" srcId="{F3324105-59A0-423C-A06F-D2DA366A8063}" destId="{7829F52D-A99F-4241-8C8D-7FCAB0B5D1B8}" srcOrd="5" destOrd="0" presId="urn:microsoft.com/office/officeart/2008/layout/LinedList"/>
    <dgm:cxn modelId="{D391AFC8-1C43-4A28-A096-777279B91D9E}" type="presParOf" srcId="{7829F52D-A99F-4241-8C8D-7FCAB0B5D1B8}" destId="{BD379DFE-999F-4151-AA89-C88FD837B784}" srcOrd="0" destOrd="0" presId="urn:microsoft.com/office/officeart/2008/layout/LinedList"/>
    <dgm:cxn modelId="{F3CDE9EC-836E-4C93-B761-FF3801BDE537}" type="presParOf" srcId="{7829F52D-A99F-4241-8C8D-7FCAB0B5D1B8}" destId="{30612617-C06B-4DAB-8F4B-B1EBA59E79F2}" srcOrd="1" destOrd="0" presId="urn:microsoft.com/office/officeart/2008/layout/LinedList"/>
    <dgm:cxn modelId="{E22EBAEE-2132-4F6D-A9A9-FE99A3F85135}" type="presParOf" srcId="{F3324105-59A0-423C-A06F-D2DA366A8063}" destId="{1A2F55B5-54A4-4628-8F43-B391B9BE0FBA}" srcOrd="6" destOrd="0" presId="urn:microsoft.com/office/officeart/2008/layout/LinedList"/>
    <dgm:cxn modelId="{E59C2395-DFB0-43B5-B886-75335D34D48D}" type="presParOf" srcId="{F3324105-59A0-423C-A06F-D2DA366A8063}" destId="{93644572-5079-4AC5-A89D-4CF9E1E7BACA}" srcOrd="7" destOrd="0" presId="urn:microsoft.com/office/officeart/2008/layout/LinedList"/>
    <dgm:cxn modelId="{76934079-5E9A-4D1B-A987-55136984A10E}" type="presParOf" srcId="{93644572-5079-4AC5-A89D-4CF9E1E7BACA}" destId="{74ECD5C9-F322-4B32-A855-B22516175A2F}" srcOrd="0" destOrd="0" presId="urn:microsoft.com/office/officeart/2008/layout/LinedList"/>
    <dgm:cxn modelId="{E19762DC-9B55-4B09-A888-61F8D6D68A54}" type="presParOf" srcId="{93644572-5079-4AC5-A89D-4CF9E1E7BACA}" destId="{5B9569C0-1EE1-4518-A6A2-CABF040AD697}" srcOrd="1" destOrd="0" presId="urn:microsoft.com/office/officeart/2008/layout/LinedList"/>
    <dgm:cxn modelId="{CACDD2ED-236B-454F-B593-8EF59BA8BFD7}" type="presParOf" srcId="{F3324105-59A0-423C-A06F-D2DA366A8063}" destId="{80102FFD-39A6-48BC-9AE0-19BCE0896713}" srcOrd="8" destOrd="0" presId="urn:microsoft.com/office/officeart/2008/layout/LinedList"/>
    <dgm:cxn modelId="{61E2A6D1-ACCE-4825-9FF1-113F4D80659C}" type="presParOf" srcId="{F3324105-59A0-423C-A06F-D2DA366A8063}" destId="{1D6A336F-00A8-4FD0-BF0C-9B2993FDD3B6}" srcOrd="9" destOrd="0" presId="urn:microsoft.com/office/officeart/2008/layout/LinedList"/>
    <dgm:cxn modelId="{F987B96E-CDE2-4278-8C4D-A299BB14E4EA}" type="presParOf" srcId="{1D6A336F-00A8-4FD0-BF0C-9B2993FDD3B6}" destId="{43CBEB8F-3E12-4CF3-943B-1078D9160861}" srcOrd="0" destOrd="0" presId="urn:microsoft.com/office/officeart/2008/layout/LinedList"/>
    <dgm:cxn modelId="{1321DF91-3916-43BD-9442-AA8089D9FE9C}" type="presParOf" srcId="{1D6A336F-00A8-4FD0-BF0C-9B2993FDD3B6}" destId="{B79E8ABC-960D-45E6-A6A8-F386E43EF070}" srcOrd="1" destOrd="0" presId="urn:microsoft.com/office/officeart/2008/layout/LinedList"/>
    <dgm:cxn modelId="{2DF05339-8F5D-4DCC-B83C-CC41788B4A70}" type="presParOf" srcId="{F3324105-59A0-423C-A06F-D2DA366A8063}" destId="{0EA01DF3-FE61-4A36-BC9B-5C0473AE1BC6}" srcOrd="10" destOrd="0" presId="urn:microsoft.com/office/officeart/2008/layout/LinedList"/>
    <dgm:cxn modelId="{54D639D3-A80E-400B-ABDA-D0DE5B6DF4F0}" type="presParOf" srcId="{F3324105-59A0-423C-A06F-D2DA366A8063}" destId="{116768E8-A2B5-44E1-B8F8-5256455FF9C8}" srcOrd="11" destOrd="0" presId="urn:microsoft.com/office/officeart/2008/layout/LinedList"/>
    <dgm:cxn modelId="{EC485421-74D9-434F-B8CC-A677C064788F}" type="presParOf" srcId="{116768E8-A2B5-44E1-B8F8-5256455FF9C8}" destId="{2D6002D5-1843-4B7B-ADA3-215B2B000F03}" srcOrd="0" destOrd="0" presId="urn:microsoft.com/office/officeart/2008/layout/LinedList"/>
    <dgm:cxn modelId="{620D6DF1-5D20-4A28-B230-0EF90164E775}" type="presParOf" srcId="{116768E8-A2B5-44E1-B8F8-5256455FF9C8}" destId="{54E275F6-5BF7-41F4-A651-5B37B45CAFF4}" srcOrd="1" destOrd="0" presId="urn:microsoft.com/office/officeart/2008/layout/LinedList"/>
    <dgm:cxn modelId="{CD60E41C-ED06-496F-A903-02D18AC55283}" type="presParOf" srcId="{F3324105-59A0-423C-A06F-D2DA366A8063}" destId="{7282D829-6922-4E64-94A9-64497D31877C}" srcOrd="12" destOrd="0" presId="urn:microsoft.com/office/officeart/2008/layout/LinedList"/>
    <dgm:cxn modelId="{AE888AF8-7A4F-4AF0-AA2A-34EC2B8A5796}" type="presParOf" srcId="{F3324105-59A0-423C-A06F-D2DA366A8063}" destId="{5A1303D1-3578-4DB6-8257-A99351480048}" srcOrd="13" destOrd="0" presId="urn:microsoft.com/office/officeart/2008/layout/LinedList"/>
    <dgm:cxn modelId="{3D84E148-42DE-4C57-B319-FD6F1EAEBE8C}" type="presParOf" srcId="{5A1303D1-3578-4DB6-8257-A99351480048}" destId="{EF061856-2248-494B-BC93-63BC4971BC11}" srcOrd="0" destOrd="0" presId="urn:microsoft.com/office/officeart/2008/layout/LinedList"/>
    <dgm:cxn modelId="{B9B667B8-A986-4D71-9E65-2DC645DB19CB}" type="presParOf" srcId="{5A1303D1-3578-4DB6-8257-A99351480048}" destId="{D047B212-E85D-4FB0-A06E-D62B5996343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1E035B1-6AAC-4EB7-B4CF-0A35539447A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E70B761-F2F0-4EA0-B5C0-514AF9008DAC}">
      <dgm:prSet/>
      <dgm:spPr/>
      <dgm:t>
        <a:bodyPr/>
        <a:lstStyle/>
        <a:p>
          <a:r>
            <a:rPr lang="en-US" dirty="0" err="1"/>
            <a:t>Scadenza</a:t>
          </a:r>
          <a:r>
            <a:rPr lang="en-US" dirty="0"/>
            <a:t> </a:t>
          </a:r>
          <a:r>
            <a:rPr lang="en-US" dirty="0" err="1"/>
            <a:t>richiesta</a:t>
          </a:r>
          <a:r>
            <a:rPr lang="en-US" dirty="0"/>
            <a:t>: </a:t>
          </a:r>
          <a:r>
            <a:rPr lang="en-US" dirty="0" err="1"/>
            <a:t>entro</a:t>
          </a:r>
          <a:r>
            <a:rPr lang="en-US" dirty="0"/>
            <a:t> il 30 </a:t>
          </a:r>
          <a:r>
            <a:rPr lang="en-US" dirty="0" err="1"/>
            <a:t>aprile</a:t>
          </a:r>
          <a:r>
            <a:rPr lang="en-US" dirty="0"/>
            <a:t>.</a:t>
          </a:r>
        </a:p>
      </dgm:t>
    </dgm:pt>
    <dgm:pt modelId="{84E2B5FE-019C-463B-B13B-C04CC80C5357}" type="parTrans" cxnId="{8A55710B-B423-4CEE-8429-45282BF0BE40}">
      <dgm:prSet/>
      <dgm:spPr/>
      <dgm:t>
        <a:bodyPr/>
        <a:lstStyle/>
        <a:p>
          <a:endParaRPr lang="en-US"/>
        </a:p>
      </dgm:t>
    </dgm:pt>
    <dgm:pt modelId="{3011764A-2A31-4B02-AECF-D1DEDC38AB01}" type="sibTrans" cxnId="{8A55710B-B423-4CEE-8429-45282BF0BE40}">
      <dgm:prSet/>
      <dgm:spPr/>
      <dgm:t>
        <a:bodyPr/>
        <a:lstStyle/>
        <a:p>
          <a:endParaRPr lang="en-US"/>
        </a:p>
      </dgm:t>
    </dgm:pt>
    <dgm:pt modelId="{791C4D3D-C7B4-42D8-87CB-E41998426035}">
      <dgm:prSet/>
      <dgm:spPr/>
      <dgm:t>
        <a:bodyPr/>
        <a:lstStyle/>
        <a:p>
          <a:r>
            <a:rPr lang="en-US" dirty="0"/>
            <a:t>Se </a:t>
          </a:r>
          <a:r>
            <a:rPr lang="en-US" dirty="0" err="1"/>
            <a:t>superato</a:t>
          </a:r>
          <a:r>
            <a:rPr lang="en-US" dirty="0"/>
            <a:t>: </a:t>
          </a:r>
          <a:r>
            <a:rPr lang="en-US" dirty="0" err="1"/>
            <a:t>ammissione</a:t>
          </a:r>
          <a:r>
            <a:rPr lang="en-US" dirty="0"/>
            <a:t> </a:t>
          </a:r>
          <a:r>
            <a:rPr lang="en-US" dirty="0" err="1"/>
            <a:t>alla</a:t>
          </a:r>
          <a:r>
            <a:rPr lang="en-US" dirty="0"/>
            <a:t> </a:t>
          </a:r>
          <a:r>
            <a:rPr lang="en-US" dirty="0" err="1"/>
            <a:t>classe</a:t>
          </a:r>
          <a:r>
            <a:rPr lang="en-US" dirty="0"/>
            <a:t> </a:t>
          </a:r>
          <a:r>
            <a:rPr lang="en-US" dirty="0" err="1"/>
            <a:t>successiva</a:t>
          </a:r>
          <a:r>
            <a:rPr lang="en-US" dirty="0"/>
            <a:t>.</a:t>
          </a:r>
        </a:p>
      </dgm:t>
    </dgm:pt>
    <dgm:pt modelId="{04C86E08-F3AA-488D-A174-7C92039422A8}" type="parTrans" cxnId="{5489759A-5D55-47EA-AC77-D6B691E98BE5}">
      <dgm:prSet/>
      <dgm:spPr/>
      <dgm:t>
        <a:bodyPr/>
        <a:lstStyle/>
        <a:p>
          <a:endParaRPr lang="en-US"/>
        </a:p>
      </dgm:t>
    </dgm:pt>
    <dgm:pt modelId="{B01A43AA-4A74-4249-89AD-A9DEF05EB8D5}" type="sibTrans" cxnId="{5489759A-5D55-47EA-AC77-D6B691E98BE5}">
      <dgm:prSet/>
      <dgm:spPr/>
      <dgm:t>
        <a:bodyPr/>
        <a:lstStyle/>
        <a:p>
          <a:endParaRPr lang="en-US"/>
        </a:p>
      </dgm:t>
    </dgm:pt>
    <dgm:pt modelId="{4BCDBC99-DF32-4351-A1B5-3CD92460DEA4}">
      <dgm:prSet/>
      <dgm:spPr/>
      <dgm:t>
        <a:bodyPr/>
        <a:lstStyle/>
        <a:p>
          <a:r>
            <a:rPr lang="en-US" dirty="0"/>
            <a:t>Se non </a:t>
          </a:r>
          <a:r>
            <a:rPr lang="en-US" dirty="0" err="1"/>
            <a:t>superato</a:t>
          </a:r>
          <a:r>
            <a:rPr lang="en-US" dirty="0"/>
            <a:t>: </a:t>
          </a:r>
          <a:r>
            <a:rPr lang="en-US" dirty="0" err="1"/>
            <a:t>permanenza</a:t>
          </a:r>
          <a:r>
            <a:rPr lang="en-US" dirty="0"/>
            <a:t> </a:t>
          </a:r>
          <a:r>
            <a:rPr lang="en-US" dirty="0" err="1"/>
            <a:t>nella</a:t>
          </a:r>
          <a:r>
            <a:rPr lang="en-US" dirty="0"/>
            <a:t> </a:t>
          </a:r>
          <a:r>
            <a:rPr lang="en-US" dirty="0" err="1"/>
            <a:t>classe</a:t>
          </a:r>
          <a:r>
            <a:rPr lang="en-US" dirty="0"/>
            <a:t> </a:t>
          </a:r>
          <a:r>
            <a:rPr lang="en-US" dirty="0" err="1"/>
            <a:t>attuale</a:t>
          </a:r>
          <a:r>
            <a:rPr lang="en-US" dirty="0"/>
            <a:t>.</a:t>
          </a:r>
        </a:p>
      </dgm:t>
    </dgm:pt>
    <dgm:pt modelId="{5A29BA1D-1959-442D-8A25-29490395D023}" type="parTrans" cxnId="{4CA21486-9547-46CB-BDCA-6EB0676A6CDC}">
      <dgm:prSet/>
      <dgm:spPr/>
      <dgm:t>
        <a:bodyPr/>
        <a:lstStyle/>
        <a:p>
          <a:endParaRPr lang="en-US"/>
        </a:p>
      </dgm:t>
    </dgm:pt>
    <dgm:pt modelId="{096B9D25-99AE-4F3C-8427-A929561DAE9E}" type="sibTrans" cxnId="{4CA21486-9547-46CB-BDCA-6EB0676A6CDC}">
      <dgm:prSet/>
      <dgm:spPr/>
      <dgm:t>
        <a:bodyPr/>
        <a:lstStyle/>
        <a:p>
          <a:endParaRPr lang="en-US"/>
        </a:p>
      </dgm:t>
    </dgm:pt>
    <dgm:pt modelId="{ED635425-A6D7-4E4D-B6C0-F39D0D763406}">
      <dgm:prSet/>
      <dgm:spPr/>
      <dgm:t>
        <a:bodyPr/>
        <a:lstStyle/>
        <a:p>
          <a:r>
            <a:rPr lang="en-US" dirty="0" err="1"/>
            <a:t>Obbligo</a:t>
          </a:r>
          <a:r>
            <a:rPr lang="en-US" dirty="0"/>
            <a:t> per </a:t>
          </a:r>
          <a:r>
            <a:rPr lang="en-US" dirty="0" err="1"/>
            <a:t>studenti</a:t>
          </a:r>
          <a:r>
            <a:rPr lang="en-US" dirty="0"/>
            <a:t> in </a:t>
          </a:r>
          <a:r>
            <a:rPr lang="en-US" dirty="0" err="1"/>
            <a:t>istruzione</a:t>
          </a:r>
          <a:r>
            <a:rPr lang="en-US" dirty="0"/>
            <a:t> </a:t>
          </a:r>
          <a:r>
            <a:rPr lang="en-US" dirty="0" err="1"/>
            <a:t>parentale</a:t>
          </a:r>
          <a:r>
            <a:rPr lang="en-US" dirty="0"/>
            <a:t> per </a:t>
          </a:r>
          <a:r>
            <a:rPr lang="en-US" dirty="0" err="1"/>
            <a:t>proseguire</a:t>
          </a:r>
          <a:r>
            <a:rPr lang="en-US" dirty="0"/>
            <a:t> </a:t>
          </a:r>
          <a:r>
            <a:rPr lang="en-US" dirty="0" err="1"/>
            <a:t>negli</a:t>
          </a:r>
          <a:r>
            <a:rPr lang="en-US" dirty="0"/>
            <a:t> </a:t>
          </a:r>
          <a:r>
            <a:rPr lang="en-US" dirty="0" err="1"/>
            <a:t>studi</a:t>
          </a:r>
          <a:r>
            <a:rPr lang="en-US" dirty="0"/>
            <a:t>.</a:t>
          </a:r>
        </a:p>
      </dgm:t>
    </dgm:pt>
    <dgm:pt modelId="{DAB71096-FD83-4D60-92B1-EDD31CC0DE64}" type="parTrans" cxnId="{A5163233-9347-49E7-BB54-F31CB79C8B4E}">
      <dgm:prSet/>
      <dgm:spPr/>
      <dgm:t>
        <a:bodyPr/>
        <a:lstStyle/>
        <a:p>
          <a:endParaRPr lang="en-US"/>
        </a:p>
      </dgm:t>
    </dgm:pt>
    <dgm:pt modelId="{B9DC302C-9EFC-435F-8DC6-73231D8781DA}" type="sibTrans" cxnId="{A5163233-9347-49E7-BB54-F31CB79C8B4E}">
      <dgm:prSet/>
      <dgm:spPr/>
      <dgm:t>
        <a:bodyPr/>
        <a:lstStyle/>
        <a:p>
          <a:endParaRPr lang="en-US"/>
        </a:p>
      </dgm:t>
    </dgm:pt>
    <dgm:pt modelId="{E26629BC-37A8-493C-98CC-5C1867EF1E7C}" type="pres">
      <dgm:prSet presAssocID="{B1E035B1-6AAC-4EB7-B4CF-0A35539447A6}" presName="linear" presStyleCnt="0">
        <dgm:presLayoutVars>
          <dgm:animLvl val="lvl"/>
          <dgm:resizeHandles val="exact"/>
        </dgm:presLayoutVars>
      </dgm:prSet>
      <dgm:spPr/>
    </dgm:pt>
    <dgm:pt modelId="{A152F310-9E07-4A26-84E2-BB1FB28F5AB1}" type="pres">
      <dgm:prSet presAssocID="{CE70B761-F2F0-4EA0-B5C0-514AF9008DA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535DD6A-42CE-46E1-89DF-73390EF4F806}" type="pres">
      <dgm:prSet presAssocID="{3011764A-2A31-4B02-AECF-D1DEDC38AB01}" presName="spacer" presStyleCnt="0"/>
      <dgm:spPr/>
    </dgm:pt>
    <dgm:pt modelId="{EF93277E-A0A3-4475-8DA0-5F2515B14AEB}" type="pres">
      <dgm:prSet presAssocID="{791C4D3D-C7B4-42D8-87CB-E4199842603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5A55F1D-DA73-4E3E-B417-C107030CC103}" type="pres">
      <dgm:prSet presAssocID="{B01A43AA-4A74-4249-89AD-A9DEF05EB8D5}" presName="spacer" presStyleCnt="0"/>
      <dgm:spPr/>
    </dgm:pt>
    <dgm:pt modelId="{4F590639-8033-40DF-86B7-E54D12F371BD}" type="pres">
      <dgm:prSet presAssocID="{4BCDBC99-DF32-4351-A1B5-3CD92460DEA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959FC63-B613-4C17-ACFF-83AADD842606}" type="pres">
      <dgm:prSet presAssocID="{096B9D25-99AE-4F3C-8427-A929561DAE9E}" presName="spacer" presStyleCnt="0"/>
      <dgm:spPr/>
    </dgm:pt>
    <dgm:pt modelId="{C68F3227-EC37-42A8-BFC1-0B3D8384F74E}" type="pres">
      <dgm:prSet presAssocID="{ED635425-A6D7-4E4D-B6C0-F39D0D76340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22F4903-92C8-4112-89AE-AC8F9C8A73B5}" type="presOf" srcId="{4BCDBC99-DF32-4351-A1B5-3CD92460DEA4}" destId="{4F590639-8033-40DF-86B7-E54D12F371BD}" srcOrd="0" destOrd="0" presId="urn:microsoft.com/office/officeart/2005/8/layout/vList2"/>
    <dgm:cxn modelId="{8A55710B-B423-4CEE-8429-45282BF0BE40}" srcId="{B1E035B1-6AAC-4EB7-B4CF-0A35539447A6}" destId="{CE70B761-F2F0-4EA0-B5C0-514AF9008DAC}" srcOrd="0" destOrd="0" parTransId="{84E2B5FE-019C-463B-B13B-C04CC80C5357}" sibTransId="{3011764A-2A31-4B02-AECF-D1DEDC38AB01}"/>
    <dgm:cxn modelId="{4980A02D-9684-4DDD-BBDD-81453E958623}" type="presOf" srcId="{B1E035B1-6AAC-4EB7-B4CF-0A35539447A6}" destId="{E26629BC-37A8-493C-98CC-5C1867EF1E7C}" srcOrd="0" destOrd="0" presId="urn:microsoft.com/office/officeart/2005/8/layout/vList2"/>
    <dgm:cxn modelId="{A5163233-9347-49E7-BB54-F31CB79C8B4E}" srcId="{B1E035B1-6AAC-4EB7-B4CF-0A35539447A6}" destId="{ED635425-A6D7-4E4D-B6C0-F39D0D763406}" srcOrd="3" destOrd="0" parTransId="{DAB71096-FD83-4D60-92B1-EDD31CC0DE64}" sibTransId="{B9DC302C-9EFC-435F-8DC6-73231D8781DA}"/>
    <dgm:cxn modelId="{4CA21486-9547-46CB-BDCA-6EB0676A6CDC}" srcId="{B1E035B1-6AAC-4EB7-B4CF-0A35539447A6}" destId="{4BCDBC99-DF32-4351-A1B5-3CD92460DEA4}" srcOrd="2" destOrd="0" parTransId="{5A29BA1D-1959-442D-8A25-29490395D023}" sibTransId="{096B9D25-99AE-4F3C-8427-A929561DAE9E}"/>
    <dgm:cxn modelId="{5489759A-5D55-47EA-AC77-D6B691E98BE5}" srcId="{B1E035B1-6AAC-4EB7-B4CF-0A35539447A6}" destId="{791C4D3D-C7B4-42D8-87CB-E41998426035}" srcOrd="1" destOrd="0" parTransId="{04C86E08-F3AA-488D-A174-7C92039422A8}" sibTransId="{B01A43AA-4A74-4249-89AD-A9DEF05EB8D5}"/>
    <dgm:cxn modelId="{388BA8DB-D0B2-4BE2-A27C-011CCB8D13BC}" type="presOf" srcId="{791C4D3D-C7B4-42D8-87CB-E41998426035}" destId="{EF93277E-A0A3-4475-8DA0-5F2515B14AEB}" srcOrd="0" destOrd="0" presId="urn:microsoft.com/office/officeart/2005/8/layout/vList2"/>
    <dgm:cxn modelId="{1BA36ADD-768B-451E-A054-75C7909333AD}" type="presOf" srcId="{ED635425-A6D7-4E4D-B6C0-F39D0D763406}" destId="{C68F3227-EC37-42A8-BFC1-0B3D8384F74E}" srcOrd="0" destOrd="0" presId="urn:microsoft.com/office/officeart/2005/8/layout/vList2"/>
    <dgm:cxn modelId="{2C676AE6-51C6-4950-991C-400FEA1303B6}" type="presOf" srcId="{CE70B761-F2F0-4EA0-B5C0-514AF9008DAC}" destId="{A152F310-9E07-4A26-84E2-BB1FB28F5AB1}" srcOrd="0" destOrd="0" presId="urn:microsoft.com/office/officeart/2005/8/layout/vList2"/>
    <dgm:cxn modelId="{317788C9-18C4-406B-9638-81AD03A74ACC}" type="presParOf" srcId="{E26629BC-37A8-493C-98CC-5C1867EF1E7C}" destId="{A152F310-9E07-4A26-84E2-BB1FB28F5AB1}" srcOrd="0" destOrd="0" presId="urn:microsoft.com/office/officeart/2005/8/layout/vList2"/>
    <dgm:cxn modelId="{EC4DBE9E-B69F-44D8-8294-EA55B94944B2}" type="presParOf" srcId="{E26629BC-37A8-493C-98CC-5C1867EF1E7C}" destId="{0535DD6A-42CE-46E1-89DF-73390EF4F806}" srcOrd="1" destOrd="0" presId="urn:microsoft.com/office/officeart/2005/8/layout/vList2"/>
    <dgm:cxn modelId="{D19A5316-CFF5-455F-91F3-8487AE348D90}" type="presParOf" srcId="{E26629BC-37A8-493C-98CC-5C1867EF1E7C}" destId="{EF93277E-A0A3-4475-8DA0-5F2515B14AEB}" srcOrd="2" destOrd="0" presId="urn:microsoft.com/office/officeart/2005/8/layout/vList2"/>
    <dgm:cxn modelId="{D8C9DADD-9792-4F2D-9307-F2CDE63E1447}" type="presParOf" srcId="{E26629BC-37A8-493C-98CC-5C1867EF1E7C}" destId="{F5A55F1D-DA73-4E3E-B417-C107030CC103}" srcOrd="3" destOrd="0" presId="urn:microsoft.com/office/officeart/2005/8/layout/vList2"/>
    <dgm:cxn modelId="{C1855F3D-1E0A-4248-B25F-7674EA2AE8B2}" type="presParOf" srcId="{E26629BC-37A8-493C-98CC-5C1867EF1E7C}" destId="{4F590639-8033-40DF-86B7-E54D12F371BD}" srcOrd="4" destOrd="0" presId="urn:microsoft.com/office/officeart/2005/8/layout/vList2"/>
    <dgm:cxn modelId="{1036950F-ADA3-412C-890C-1BA9923F65C4}" type="presParOf" srcId="{E26629BC-37A8-493C-98CC-5C1867EF1E7C}" destId="{8959FC63-B613-4C17-ACFF-83AADD842606}" srcOrd="5" destOrd="0" presId="urn:microsoft.com/office/officeart/2005/8/layout/vList2"/>
    <dgm:cxn modelId="{E9F59121-0025-4637-A4FA-3266A763E71D}" type="presParOf" srcId="{E26629BC-37A8-493C-98CC-5C1867EF1E7C}" destId="{C68F3227-EC37-42A8-BFC1-0B3D8384F74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3359B-DA22-4435-9556-7A86734EB256}">
      <dsp:nvSpPr>
        <dsp:cNvPr id="0" name=""/>
        <dsp:cNvSpPr/>
      </dsp:nvSpPr>
      <dsp:spPr>
        <a:xfrm>
          <a:off x="0" y="440959"/>
          <a:ext cx="5000124" cy="10998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- </a:t>
          </a:r>
          <a:r>
            <a:rPr lang="en-US" sz="2000" kern="1200" dirty="0" err="1"/>
            <a:t>Scuola</a:t>
          </a:r>
          <a:r>
            <a:rPr lang="en-US" sz="2000" kern="1200" dirty="0"/>
            <a:t> </a:t>
          </a:r>
          <a:r>
            <a:rPr lang="en-US" sz="2000" kern="1200" dirty="0" err="1"/>
            <a:t>dell'infanzia</a:t>
          </a:r>
          <a:r>
            <a:rPr lang="en-US" sz="2000" kern="1200" dirty="0"/>
            <a:t> (3-6 anni): non </a:t>
          </a:r>
          <a:r>
            <a:rPr lang="en-US" sz="2000" kern="1200" dirty="0" err="1"/>
            <a:t>obbligatoria</a:t>
          </a:r>
          <a:r>
            <a:rPr lang="en-US" sz="2000" kern="1200" dirty="0"/>
            <a:t>, </a:t>
          </a:r>
          <a:r>
            <a:rPr lang="en-US" sz="2000" kern="1200" dirty="0" err="1"/>
            <a:t>sviluppo</a:t>
          </a:r>
          <a:r>
            <a:rPr lang="en-US" sz="2000" kern="1200" dirty="0"/>
            <a:t> </a:t>
          </a:r>
          <a:r>
            <a:rPr lang="en-US" sz="2000" kern="1200" dirty="0" err="1"/>
            <a:t>motorio</a:t>
          </a:r>
          <a:r>
            <a:rPr lang="en-US" sz="2000" kern="1200" dirty="0"/>
            <a:t>, </a:t>
          </a:r>
          <a:r>
            <a:rPr lang="en-US" sz="2000" kern="1200" dirty="0" err="1"/>
            <a:t>cognitivo</a:t>
          </a:r>
          <a:r>
            <a:rPr lang="en-US" sz="2000" kern="1200" dirty="0"/>
            <a:t> e </a:t>
          </a:r>
          <a:r>
            <a:rPr lang="en-US" sz="2000" kern="1200" dirty="0" err="1"/>
            <a:t>sociale</a:t>
          </a:r>
          <a:r>
            <a:rPr lang="en-US" sz="2000" kern="1200" dirty="0"/>
            <a:t>.</a:t>
          </a:r>
        </a:p>
      </dsp:txBody>
      <dsp:txXfrm>
        <a:off x="53688" y="494647"/>
        <a:ext cx="4892748" cy="992424"/>
      </dsp:txXfrm>
    </dsp:sp>
    <dsp:sp modelId="{BCBBAE12-7E79-4AB5-92A9-39DE25F1BCF2}">
      <dsp:nvSpPr>
        <dsp:cNvPr id="0" name=""/>
        <dsp:cNvSpPr/>
      </dsp:nvSpPr>
      <dsp:spPr>
        <a:xfrm>
          <a:off x="0" y="1598359"/>
          <a:ext cx="5000124" cy="1099800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- </a:t>
          </a:r>
          <a:r>
            <a:rPr lang="en-US" sz="2000" kern="1200" dirty="0" err="1"/>
            <a:t>Scuola</a:t>
          </a:r>
          <a:r>
            <a:rPr lang="en-US" sz="2000" kern="1200" dirty="0"/>
            <a:t> </a:t>
          </a:r>
          <a:r>
            <a:rPr lang="en-US" sz="2000" kern="1200" dirty="0" err="1"/>
            <a:t>primaria</a:t>
          </a:r>
          <a:r>
            <a:rPr lang="en-US" sz="2000" kern="1200" dirty="0"/>
            <a:t> (6-11 anni): </a:t>
          </a:r>
          <a:r>
            <a:rPr lang="en-US" sz="2000" kern="1200" dirty="0" err="1"/>
            <a:t>obbligatoria</a:t>
          </a:r>
          <a:r>
            <a:rPr lang="en-US" sz="2000" kern="1200" dirty="0"/>
            <a:t>, </a:t>
          </a:r>
          <a:r>
            <a:rPr lang="en-US" sz="2000" kern="1200" dirty="0" err="1"/>
            <a:t>durata</a:t>
          </a:r>
          <a:r>
            <a:rPr lang="en-US" sz="2000" kern="1200" dirty="0"/>
            <a:t> 5 anni, </a:t>
          </a:r>
          <a:r>
            <a:rPr lang="en-US" sz="2000" kern="1200" dirty="0" err="1"/>
            <a:t>apprendimento</a:t>
          </a:r>
          <a:r>
            <a:rPr lang="en-US" sz="2000" kern="1200" dirty="0"/>
            <a:t> </a:t>
          </a:r>
          <a:r>
            <a:rPr lang="en-US" sz="2000" kern="1200" dirty="0" err="1"/>
            <a:t>delle</a:t>
          </a:r>
          <a:r>
            <a:rPr lang="en-US" sz="2000" kern="1200" dirty="0"/>
            <a:t> </a:t>
          </a:r>
          <a:r>
            <a:rPr lang="en-US" sz="2000" kern="1200" dirty="0" err="1"/>
            <a:t>competenze</a:t>
          </a:r>
          <a:r>
            <a:rPr lang="en-US" sz="2000" kern="1200" dirty="0"/>
            <a:t> di base.</a:t>
          </a:r>
        </a:p>
      </dsp:txBody>
      <dsp:txXfrm>
        <a:off x="53688" y="1652047"/>
        <a:ext cx="4892748" cy="992424"/>
      </dsp:txXfrm>
    </dsp:sp>
    <dsp:sp modelId="{02C2C6C7-6A30-48D4-B7FC-B352B48CF931}">
      <dsp:nvSpPr>
        <dsp:cNvPr id="0" name=""/>
        <dsp:cNvSpPr/>
      </dsp:nvSpPr>
      <dsp:spPr>
        <a:xfrm>
          <a:off x="0" y="2755759"/>
          <a:ext cx="5000124" cy="1099800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- </a:t>
          </a:r>
          <a:r>
            <a:rPr lang="en-US" sz="2000" kern="1200" dirty="0" err="1"/>
            <a:t>Scuola</a:t>
          </a:r>
          <a:r>
            <a:rPr lang="en-US" sz="2000" kern="1200" dirty="0"/>
            <a:t> </a:t>
          </a:r>
          <a:r>
            <a:rPr lang="en-US" sz="2000" kern="1200" dirty="0" err="1"/>
            <a:t>secondaria</a:t>
          </a:r>
          <a:r>
            <a:rPr lang="en-US" sz="2000" kern="1200" dirty="0"/>
            <a:t> di primo </a:t>
          </a:r>
          <a:r>
            <a:rPr lang="en-US" sz="2000" kern="1200" dirty="0" err="1"/>
            <a:t>grado</a:t>
          </a:r>
          <a:r>
            <a:rPr lang="en-US" sz="2000" kern="1200" dirty="0"/>
            <a:t> (11-14 anni): </a:t>
          </a:r>
          <a:r>
            <a:rPr lang="en-US" sz="2000" kern="1200" dirty="0" err="1"/>
            <a:t>obbligatoria</a:t>
          </a:r>
          <a:r>
            <a:rPr lang="en-US" sz="2000" kern="1200" dirty="0"/>
            <a:t>, </a:t>
          </a:r>
          <a:r>
            <a:rPr lang="en-US" sz="2000" kern="1200" dirty="0" err="1"/>
            <a:t>consolidamento</a:t>
          </a:r>
          <a:r>
            <a:rPr lang="en-US" sz="2000" kern="1200" dirty="0"/>
            <a:t> </a:t>
          </a:r>
          <a:r>
            <a:rPr lang="en-US" sz="2000" kern="1200" dirty="0" err="1"/>
            <a:t>delle</a:t>
          </a:r>
          <a:r>
            <a:rPr lang="en-US" sz="2000" kern="1200" dirty="0"/>
            <a:t> </a:t>
          </a:r>
          <a:r>
            <a:rPr lang="en-US" sz="2000" kern="1200" dirty="0" err="1"/>
            <a:t>competenze</a:t>
          </a:r>
          <a:r>
            <a:rPr lang="en-US" sz="2000" kern="1200" dirty="0"/>
            <a:t> e </a:t>
          </a:r>
          <a:r>
            <a:rPr lang="en-US" sz="2000" kern="1200" dirty="0" err="1"/>
            <a:t>preparazione</a:t>
          </a:r>
          <a:r>
            <a:rPr lang="en-US" sz="2000" kern="1200" dirty="0"/>
            <a:t> al secondo </a:t>
          </a:r>
          <a:r>
            <a:rPr lang="en-US" sz="2000" kern="1200" dirty="0" err="1"/>
            <a:t>ciclo</a:t>
          </a:r>
          <a:r>
            <a:rPr lang="en-US" sz="2000" kern="1200" dirty="0"/>
            <a:t>.</a:t>
          </a:r>
        </a:p>
      </dsp:txBody>
      <dsp:txXfrm>
        <a:off x="53688" y="2809447"/>
        <a:ext cx="4892748" cy="992424"/>
      </dsp:txXfrm>
    </dsp:sp>
    <dsp:sp modelId="{A8E6EE3A-03EE-47D2-B2E1-9CC965BC018C}">
      <dsp:nvSpPr>
        <dsp:cNvPr id="0" name=""/>
        <dsp:cNvSpPr/>
      </dsp:nvSpPr>
      <dsp:spPr>
        <a:xfrm>
          <a:off x="0" y="3913160"/>
          <a:ext cx="5000124" cy="109980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- </a:t>
          </a:r>
          <a:r>
            <a:rPr lang="en-US" sz="2000" kern="1200" dirty="0" err="1"/>
            <a:t>Normativa</a:t>
          </a:r>
          <a:r>
            <a:rPr lang="en-US" sz="2000" kern="1200" dirty="0"/>
            <a:t> di </a:t>
          </a:r>
          <a:r>
            <a:rPr lang="en-US" sz="2000" kern="1200" dirty="0" err="1"/>
            <a:t>riferimento</a:t>
          </a:r>
          <a:r>
            <a:rPr lang="en-US" sz="2000" kern="1200" dirty="0"/>
            <a:t>: </a:t>
          </a:r>
          <a:r>
            <a:rPr lang="en-US" sz="2000" kern="1200" dirty="0" err="1"/>
            <a:t>D.Lgs</a:t>
          </a:r>
          <a:r>
            <a:rPr lang="en-US" sz="2000" kern="1200" dirty="0"/>
            <a:t>. 297/1994, Legge 53/2003, DPR 89/2009; </a:t>
          </a:r>
          <a:r>
            <a:rPr lang="en-US" sz="2000" kern="1200" dirty="0" err="1"/>
            <a:t>D.Lgs</a:t>
          </a:r>
          <a:r>
            <a:rPr lang="en-US" sz="2000" kern="1200" dirty="0"/>
            <a:t>. 62/2017.</a:t>
          </a:r>
        </a:p>
      </dsp:txBody>
      <dsp:txXfrm>
        <a:off x="53688" y="3966848"/>
        <a:ext cx="4892748" cy="9924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8A8D4-7356-45FB-9A69-E27505DFA0C3}">
      <dsp:nvSpPr>
        <dsp:cNvPr id="0" name=""/>
        <dsp:cNvSpPr/>
      </dsp:nvSpPr>
      <dsp:spPr>
        <a:xfrm>
          <a:off x="0" y="98059"/>
          <a:ext cx="5000124" cy="12647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Il sistema educativo del primo ciclo è strutturato per garantire un percorso formativo graduale.</a:t>
          </a:r>
        </a:p>
      </dsp:txBody>
      <dsp:txXfrm>
        <a:off x="61741" y="159800"/>
        <a:ext cx="4876642" cy="1141288"/>
      </dsp:txXfrm>
    </dsp:sp>
    <dsp:sp modelId="{CA1AC505-B75E-4D09-A05E-C8E6DB52DB86}">
      <dsp:nvSpPr>
        <dsp:cNvPr id="0" name=""/>
        <dsp:cNvSpPr/>
      </dsp:nvSpPr>
      <dsp:spPr>
        <a:xfrm>
          <a:off x="0" y="1429069"/>
          <a:ext cx="5000124" cy="1264770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Le modalità di valutazione evolvono per supportare la crescita degli studenti.</a:t>
          </a:r>
        </a:p>
      </dsp:txBody>
      <dsp:txXfrm>
        <a:off x="61741" y="1490810"/>
        <a:ext cx="4876642" cy="1141288"/>
      </dsp:txXfrm>
    </dsp:sp>
    <dsp:sp modelId="{9F97DA92-4D24-4FA0-A827-66A274710D39}">
      <dsp:nvSpPr>
        <dsp:cNvPr id="0" name=""/>
        <dsp:cNvSpPr/>
      </dsp:nvSpPr>
      <dsp:spPr>
        <a:xfrm>
          <a:off x="0" y="2760080"/>
          <a:ext cx="5000124" cy="1264770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L'Esame di Stato e gli Esami di Idoneità sono strumenti di certificazione delle competenze.</a:t>
          </a:r>
        </a:p>
      </dsp:txBody>
      <dsp:txXfrm>
        <a:off x="61741" y="2821821"/>
        <a:ext cx="4876642" cy="1141288"/>
      </dsp:txXfrm>
    </dsp:sp>
    <dsp:sp modelId="{B65EF48D-36F2-433D-8569-21809F58B4D4}">
      <dsp:nvSpPr>
        <dsp:cNvPr id="0" name=""/>
        <dsp:cNvSpPr/>
      </dsp:nvSpPr>
      <dsp:spPr>
        <a:xfrm>
          <a:off x="0" y="4091090"/>
          <a:ext cx="5000124" cy="126477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L'aggiornamento normativo mira a una maggiore trasparenza e chiarezza.</a:t>
          </a:r>
        </a:p>
      </dsp:txBody>
      <dsp:txXfrm>
        <a:off x="61741" y="4152831"/>
        <a:ext cx="4876642" cy="1141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F79A6-8E64-4F8C-9D68-DA10A356FD7E}">
      <dsp:nvSpPr>
        <dsp:cNvPr id="0" name=""/>
        <dsp:cNvSpPr/>
      </dsp:nvSpPr>
      <dsp:spPr>
        <a:xfrm>
          <a:off x="0" y="507469"/>
          <a:ext cx="5000124" cy="14297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- </a:t>
          </a:r>
          <a:r>
            <a:rPr lang="en-US" sz="2600" kern="1200" dirty="0" err="1"/>
            <a:t>Scuola</a:t>
          </a:r>
          <a:r>
            <a:rPr lang="en-US" sz="2600" kern="1200" dirty="0"/>
            <a:t> </a:t>
          </a:r>
          <a:r>
            <a:rPr lang="en-US" sz="2600" kern="1200" dirty="0" err="1"/>
            <a:t>dell'infanzia</a:t>
          </a:r>
          <a:r>
            <a:rPr lang="en-US" sz="2600" kern="1200" dirty="0"/>
            <a:t>: </a:t>
          </a:r>
          <a:r>
            <a:rPr lang="en-US" sz="2600" kern="1200" dirty="0" err="1"/>
            <a:t>sviluppo</a:t>
          </a:r>
          <a:r>
            <a:rPr lang="en-US" sz="2600" kern="1200" dirty="0"/>
            <a:t> </a:t>
          </a:r>
          <a:r>
            <a:rPr lang="en-US" sz="2600" kern="1200" dirty="0" err="1"/>
            <a:t>dell’identità</a:t>
          </a:r>
          <a:r>
            <a:rPr lang="en-US" sz="2600" kern="1200" dirty="0"/>
            <a:t>, </a:t>
          </a:r>
          <a:r>
            <a:rPr lang="en-US" sz="2600" kern="1200" dirty="0" err="1"/>
            <a:t>autonomia</a:t>
          </a:r>
          <a:r>
            <a:rPr lang="en-US" sz="2600" kern="1200" dirty="0"/>
            <a:t> e </a:t>
          </a:r>
          <a:r>
            <a:rPr lang="en-US" sz="2600" kern="1200" dirty="0" err="1"/>
            <a:t>capacità</a:t>
          </a:r>
          <a:r>
            <a:rPr lang="en-US" sz="2600" kern="1200" dirty="0"/>
            <a:t> </a:t>
          </a:r>
          <a:r>
            <a:rPr lang="en-US" sz="2600" kern="1200" dirty="0" err="1"/>
            <a:t>espressive</a:t>
          </a:r>
          <a:r>
            <a:rPr lang="en-US" sz="2600" kern="1200" dirty="0"/>
            <a:t>.</a:t>
          </a:r>
        </a:p>
      </dsp:txBody>
      <dsp:txXfrm>
        <a:off x="69794" y="577263"/>
        <a:ext cx="4860536" cy="1290152"/>
      </dsp:txXfrm>
    </dsp:sp>
    <dsp:sp modelId="{2C74D062-30E2-4EDE-A165-0440F70307BE}">
      <dsp:nvSpPr>
        <dsp:cNvPr id="0" name=""/>
        <dsp:cNvSpPr/>
      </dsp:nvSpPr>
      <dsp:spPr>
        <a:xfrm>
          <a:off x="0" y="2012089"/>
          <a:ext cx="5000124" cy="1429740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- </a:t>
          </a:r>
          <a:r>
            <a:rPr lang="en-US" sz="2600" kern="1200" dirty="0" err="1"/>
            <a:t>Scuola</a:t>
          </a:r>
          <a:r>
            <a:rPr lang="en-US" sz="2600" kern="1200" dirty="0"/>
            <a:t> </a:t>
          </a:r>
          <a:r>
            <a:rPr lang="en-US" sz="2600" kern="1200" dirty="0" err="1"/>
            <a:t>primaria</a:t>
          </a:r>
          <a:r>
            <a:rPr lang="en-US" sz="2600" kern="1200" dirty="0"/>
            <a:t>: </a:t>
          </a:r>
          <a:r>
            <a:rPr lang="en-US" sz="2600" kern="1200" dirty="0" err="1"/>
            <a:t>alfabetizzazione</a:t>
          </a:r>
          <a:r>
            <a:rPr lang="en-US" sz="2600" kern="1200" dirty="0"/>
            <a:t>, </a:t>
          </a:r>
          <a:r>
            <a:rPr lang="en-US" sz="2600" kern="1200" dirty="0" err="1"/>
            <a:t>pensiero</a:t>
          </a:r>
          <a:r>
            <a:rPr lang="en-US" sz="2600" kern="1200" dirty="0"/>
            <a:t> </a:t>
          </a:r>
          <a:r>
            <a:rPr lang="en-US" sz="2600" kern="1200" dirty="0" err="1"/>
            <a:t>logico</a:t>
          </a:r>
          <a:r>
            <a:rPr lang="en-US" sz="2600" kern="1200" dirty="0"/>
            <a:t>, </a:t>
          </a:r>
          <a:r>
            <a:rPr lang="en-US" sz="2600" kern="1200" dirty="0" err="1"/>
            <a:t>socializzazione</a:t>
          </a:r>
          <a:r>
            <a:rPr lang="en-US" sz="2600" kern="1200" dirty="0"/>
            <a:t>.</a:t>
          </a:r>
        </a:p>
      </dsp:txBody>
      <dsp:txXfrm>
        <a:off x="69794" y="2081883"/>
        <a:ext cx="4860536" cy="1290152"/>
      </dsp:txXfrm>
    </dsp:sp>
    <dsp:sp modelId="{5641AB5B-489F-41D8-8666-FCF99C3113E8}">
      <dsp:nvSpPr>
        <dsp:cNvPr id="0" name=""/>
        <dsp:cNvSpPr/>
      </dsp:nvSpPr>
      <dsp:spPr>
        <a:xfrm>
          <a:off x="0" y="3516710"/>
          <a:ext cx="5000124" cy="142974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- </a:t>
          </a:r>
          <a:r>
            <a:rPr lang="en-US" sz="2600" kern="1200" dirty="0" err="1"/>
            <a:t>Scuola</a:t>
          </a:r>
          <a:r>
            <a:rPr lang="en-US" sz="2600" kern="1200" dirty="0"/>
            <a:t> </a:t>
          </a:r>
          <a:r>
            <a:rPr lang="en-US" sz="2600" kern="1200" dirty="0" err="1"/>
            <a:t>secondaria</a:t>
          </a:r>
          <a:r>
            <a:rPr lang="en-US" sz="2600" kern="1200" dirty="0"/>
            <a:t> di primo </a:t>
          </a:r>
          <a:r>
            <a:rPr lang="en-US" sz="2600" kern="1200" dirty="0" err="1"/>
            <a:t>grado</a:t>
          </a:r>
          <a:r>
            <a:rPr lang="en-US" sz="2600" kern="1200" dirty="0"/>
            <a:t>: </a:t>
          </a:r>
          <a:r>
            <a:rPr lang="en-US" sz="2600" kern="1200" dirty="0" err="1"/>
            <a:t>pensiero</a:t>
          </a:r>
          <a:r>
            <a:rPr lang="en-US" sz="2600" kern="1200" dirty="0"/>
            <a:t> </a:t>
          </a:r>
          <a:r>
            <a:rPr lang="en-US" sz="2600" kern="1200" dirty="0" err="1"/>
            <a:t>critico</a:t>
          </a:r>
          <a:r>
            <a:rPr lang="en-US" sz="2600" kern="1200" dirty="0"/>
            <a:t>, </a:t>
          </a:r>
          <a:r>
            <a:rPr lang="en-US" sz="2600" kern="1200" dirty="0" err="1"/>
            <a:t>autonomia</a:t>
          </a:r>
          <a:r>
            <a:rPr lang="en-US" sz="2600" kern="1200" dirty="0"/>
            <a:t> di studio, </a:t>
          </a:r>
          <a:r>
            <a:rPr lang="en-US" sz="2600" kern="1200" dirty="0" err="1"/>
            <a:t>orientamento</a:t>
          </a:r>
          <a:r>
            <a:rPr lang="en-US" sz="2600" kern="1200" dirty="0"/>
            <a:t> </a:t>
          </a:r>
          <a:r>
            <a:rPr lang="en-US" sz="2600" kern="1200" dirty="0" err="1"/>
            <a:t>scolastico</a:t>
          </a:r>
          <a:r>
            <a:rPr lang="en-US" sz="2600" kern="1200" dirty="0"/>
            <a:t>.</a:t>
          </a:r>
        </a:p>
      </dsp:txBody>
      <dsp:txXfrm>
        <a:off x="69794" y="3586504"/>
        <a:ext cx="4860536" cy="1290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F6B38-0DFC-4612-B227-B8871C05F692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75FCE9-141E-41D4-908D-CF791D74E180}">
      <dsp:nvSpPr>
        <dsp:cNvPr id="0" name=""/>
        <dsp:cNvSpPr/>
      </dsp:nvSpPr>
      <dsp:spPr>
        <a:xfrm>
          <a:off x="0" y="665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</a:t>
          </a:r>
          <a:r>
            <a:rPr lang="en-US" sz="2100" kern="1200" dirty="0" err="1"/>
            <a:t>Abolizione</a:t>
          </a:r>
          <a:r>
            <a:rPr lang="en-US" sz="2100" kern="1200" dirty="0"/>
            <a:t> del </a:t>
          </a:r>
          <a:r>
            <a:rPr lang="en-US" sz="2100" kern="1200" dirty="0" err="1"/>
            <a:t>voto</a:t>
          </a:r>
          <a:r>
            <a:rPr lang="en-US" sz="2100" kern="1200" dirty="0"/>
            <a:t> </a:t>
          </a:r>
          <a:r>
            <a:rPr lang="en-US" sz="2100" kern="1200" dirty="0" err="1"/>
            <a:t>numerico</a:t>
          </a:r>
          <a:r>
            <a:rPr lang="en-US" sz="2100" kern="1200" dirty="0"/>
            <a:t> </a:t>
          </a:r>
          <a:r>
            <a:rPr lang="en-US" sz="2100" kern="1200" dirty="0" err="1"/>
            <a:t>nelle</a:t>
          </a:r>
          <a:r>
            <a:rPr lang="en-US" sz="2100" kern="1200" dirty="0"/>
            <a:t> discipline.</a:t>
          </a:r>
        </a:p>
      </dsp:txBody>
      <dsp:txXfrm>
        <a:off x="0" y="665"/>
        <a:ext cx="5000124" cy="778941"/>
      </dsp:txXfrm>
    </dsp:sp>
    <dsp:sp modelId="{2A725F2C-60F0-4CF2-AA90-5124D7764C86}">
      <dsp:nvSpPr>
        <dsp:cNvPr id="0" name=""/>
        <dsp:cNvSpPr/>
      </dsp:nvSpPr>
      <dsp:spPr>
        <a:xfrm>
          <a:off x="0" y="779606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F48668-82EC-4E08-A7BC-71D181C4F8EB}">
      <dsp:nvSpPr>
        <dsp:cNvPr id="0" name=""/>
        <dsp:cNvSpPr/>
      </dsp:nvSpPr>
      <dsp:spPr>
        <a:xfrm>
          <a:off x="0" y="779606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</a:t>
          </a:r>
          <a:r>
            <a:rPr lang="en-US" sz="2100" kern="1200" dirty="0" err="1"/>
            <a:t>Introduzione</a:t>
          </a:r>
          <a:r>
            <a:rPr lang="en-US" sz="2100" kern="1200" dirty="0"/>
            <a:t> di </a:t>
          </a:r>
          <a:r>
            <a:rPr lang="en-US" sz="2100" kern="1200" dirty="0" err="1"/>
            <a:t>giudizi</a:t>
          </a:r>
          <a:r>
            <a:rPr lang="en-US" sz="2100" kern="1200" dirty="0"/>
            <a:t> </a:t>
          </a:r>
          <a:r>
            <a:rPr lang="en-US" sz="2100" kern="1200" dirty="0" err="1"/>
            <a:t>descrittivi</a:t>
          </a:r>
          <a:r>
            <a:rPr lang="en-US" sz="2100" kern="1200" dirty="0"/>
            <a:t> </a:t>
          </a:r>
          <a:r>
            <a:rPr lang="en-US" sz="2100" kern="1200" dirty="0" err="1"/>
            <a:t>su</a:t>
          </a:r>
          <a:r>
            <a:rPr lang="en-US" sz="2100" kern="1200" dirty="0"/>
            <a:t> 4 </a:t>
          </a:r>
          <a:r>
            <a:rPr lang="en-US" sz="2100" kern="1200" dirty="0" err="1"/>
            <a:t>livelli</a:t>
          </a:r>
          <a:r>
            <a:rPr lang="en-US" sz="2100" kern="1200" dirty="0"/>
            <a:t>:</a:t>
          </a:r>
        </a:p>
      </dsp:txBody>
      <dsp:txXfrm>
        <a:off x="0" y="779606"/>
        <a:ext cx="5000124" cy="778941"/>
      </dsp:txXfrm>
    </dsp:sp>
    <dsp:sp modelId="{7F253DC3-9915-44B9-859F-A1610FDECA35}">
      <dsp:nvSpPr>
        <dsp:cNvPr id="0" name=""/>
        <dsp:cNvSpPr/>
      </dsp:nvSpPr>
      <dsp:spPr>
        <a:xfrm>
          <a:off x="0" y="1558548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6688CB-46C6-4C8A-825D-9C97919A6C78}">
      <dsp:nvSpPr>
        <dsp:cNvPr id="0" name=""/>
        <dsp:cNvSpPr/>
      </dsp:nvSpPr>
      <dsp:spPr>
        <a:xfrm>
          <a:off x="0" y="1558548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1. Avanzato: pieno dominio degli apprendimenti.</a:t>
          </a:r>
        </a:p>
      </dsp:txBody>
      <dsp:txXfrm>
        <a:off x="0" y="1558548"/>
        <a:ext cx="5000124" cy="778941"/>
      </dsp:txXfrm>
    </dsp:sp>
    <dsp:sp modelId="{674BF0CE-8730-4107-A811-2D4A3C6E37C4}">
      <dsp:nvSpPr>
        <dsp:cNvPr id="0" name=""/>
        <dsp:cNvSpPr/>
      </dsp:nvSpPr>
      <dsp:spPr>
        <a:xfrm>
          <a:off x="0" y="2337489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6E3C96-5EBB-478A-8951-3876370AB60F}">
      <dsp:nvSpPr>
        <dsp:cNvPr id="0" name=""/>
        <dsp:cNvSpPr/>
      </dsp:nvSpPr>
      <dsp:spPr>
        <a:xfrm>
          <a:off x="0" y="2337489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2. Intermedio: applicazione autonoma in situazioni note.</a:t>
          </a:r>
        </a:p>
      </dsp:txBody>
      <dsp:txXfrm>
        <a:off x="0" y="2337489"/>
        <a:ext cx="5000124" cy="778941"/>
      </dsp:txXfrm>
    </dsp:sp>
    <dsp:sp modelId="{7B3CFD22-7A81-4DEC-B426-7FBE47A6FC2C}">
      <dsp:nvSpPr>
        <dsp:cNvPr id="0" name=""/>
        <dsp:cNvSpPr/>
      </dsp:nvSpPr>
      <dsp:spPr>
        <a:xfrm>
          <a:off x="0" y="311643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2BC268-49C1-4632-9AE6-6E4659DEE96E}">
      <dsp:nvSpPr>
        <dsp:cNvPr id="0" name=""/>
        <dsp:cNvSpPr/>
      </dsp:nvSpPr>
      <dsp:spPr>
        <a:xfrm>
          <a:off x="0" y="3116430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3. Base: apprendimento con supporto.</a:t>
          </a:r>
        </a:p>
      </dsp:txBody>
      <dsp:txXfrm>
        <a:off x="0" y="3116430"/>
        <a:ext cx="5000124" cy="778941"/>
      </dsp:txXfrm>
    </dsp:sp>
    <dsp:sp modelId="{141C63F6-3B9A-4BBE-B804-4B031BC331F8}">
      <dsp:nvSpPr>
        <dsp:cNvPr id="0" name=""/>
        <dsp:cNvSpPr/>
      </dsp:nvSpPr>
      <dsp:spPr>
        <a:xfrm>
          <a:off x="0" y="3895371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AE49DA-539F-42CD-B83D-A6735CC8E631}">
      <dsp:nvSpPr>
        <dsp:cNvPr id="0" name=""/>
        <dsp:cNvSpPr/>
      </dsp:nvSpPr>
      <dsp:spPr>
        <a:xfrm>
          <a:off x="0" y="3895371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4. In via di prima acquisizione: bisogno di aiuto costante.</a:t>
          </a:r>
        </a:p>
      </dsp:txBody>
      <dsp:txXfrm>
        <a:off x="0" y="3895371"/>
        <a:ext cx="5000124" cy="778941"/>
      </dsp:txXfrm>
    </dsp:sp>
    <dsp:sp modelId="{EB805DB1-D31B-4916-B928-710D3EFB1E99}">
      <dsp:nvSpPr>
        <dsp:cNvPr id="0" name=""/>
        <dsp:cNvSpPr/>
      </dsp:nvSpPr>
      <dsp:spPr>
        <a:xfrm>
          <a:off x="0" y="467431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7F328C-DB33-4198-87AE-E3EA7566965F}">
      <dsp:nvSpPr>
        <dsp:cNvPr id="0" name=""/>
        <dsp:cNvSpPr/>
      </dsp:nvSpPr>
      <dsp:spPr>
        <a:xfrm>
          <a:off x="0" y="4674313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</a:t>
          </a:r>
          <a:r>
            <a:rPr lang="en-US" sz="2100" kern="1200" dirty="0" err="1"/>
            <a:t>Finalità</a:t>
          </a:r>
          <a:r>
            <a:rPr lang="en-US" sz="2100" kern="1200" dirty="0"/>
            <a:t>: </a:t>
          </a:r>
          <a:r>
            <a:rPr lang="en-US" sz="2100" kern="1200" dirty="0" err="1"/>
            <a:t>valutazione</a:t>
          </a:r>
          <a:r>
            <a:rPr lang="en-US" sz="2100" kern="1200" dirty="0"/>
            <a:t> </a:t>
          </a:r>
          <a:r>
            <a:rPr lang="en-US" sz="2100" kern="1200" dirty="0" err="1"/>
            <a:t>formativa</a:t>
          </a:r>
          <a:r>
            <a:rPr lang="en-US" sz="2100" kern="1200" dirty="0"/>
            <a:t> per </a:t>
          </a:r>
          <a:r>
            <a:rPr lang="en-US" sz="2100" kern="1200" dirty="0" err="1"/>
            <a:t>migliorare</a:t>
          </a:r>
          <a:r>
            <a:rPr lang="en-US" sz="2100" kern="1200" dirty="0"/>
            <a:t> </a:t>
          </a:r>
          <a:r>
            <a:rPr lang="en-US" sz="2100" kern="1200" dirty="0" err="1"/>
            <a:t>l’apprendimento</a:t>
          </a:r>
          <a:r>
            <a:rPr lang="en-US" sz="2100" kern="1200" dirty="0"/>
            <a:t>.</a:t>
          </a:r>
        </a:p>
      </dsp:txBody>
      <dsp:txXfrm>
        <a:off x="0" y="4674313"/>
        <a:ext cx="5000124" cy="7789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781881-7CB1-4557-A5C8-725A4977E18B}">
      <dsp:nvSpPr>
        <dsp:cNvPr id="0" name=""/>
        <dsp:cNvSpPr/>
      </dsp:nvSpPr>
      <dsp:spPr>
        <a:xfrm>
          <a:off x="0" y="191446"/>
          <a:ext cx="5000124" cy="122023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- </a:t>
          </a:r>
          <a:r>
            <a:rPr lang="en-US" sz="2200" kern="1200" dirty="0" err="1"/>
            <a:t>Esempio</a:t>
          </a:r>
          <a:r>
            <a:rPr lang="en-US" sz="2200" kern="1200" dirty="0"/>
            <a:t> di </a:t>
          </a:r>
          <a:r>
            <a:rPr lang="en-US" sz="2200" kern="1200" dirty="0" err="1"/>
            <a:t>giudizio</a:t>
          </a:r>
          <a:r>
            <a:rPr lang="en-US" sz="2200" kern="1200" dirty="0"/>
            <a:t> per Italiano:</a:t>
          </a:r>
        </a:p>
      </dsp:txBody>
      <dsp:txXfrm>
        <a:off x="59567" y="251013"/>
        <a:ext cx="4880990" cy="1101102"/>
      </dsp:txXfrm>
    </dsp:sp>
    <dsp:sp modelId="{04E20095-EB80-4966-9B24-42C9C459DC06}">
      <dsp:nvSpPr>
        <dsp:cNvPr id="0" name=""/>
        <dsp:cNvSpPr/>
      </dsp:nvSpPr>
      <dsp:spPr>
        <a:xfrm>
          <a:off x="0" y="1475043"/>
          <a:ext cx="5000124" cy="1220236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Lo </a:t>
          </a:r>
          <a:r>
            <a:rPr lang="en-US" sz="2200" kern="1200" dirty="0" err="1"/>
            <a:t>studente</a:t>
          </a:r>
          <a:r>
            <a:rPr lang="en-US" sz="2200" kern="1200" dirty="0"/>
            <a:t> </a:t>
          </a:r>
          <a:r>
            <a:rPr lang="en-US" sz="2200" kern="1200" dirty="0" err="1"/>
            <a:t>dimostra</a:t>
          </a:r>
          <a:r>
            <a:rPr lang="en-US" sz="2200" kern="1200" dirty="0"/>
            <a:t> un </a:t>
          </a:r>
          <a:r>
            <a:rPr lang="en-US" sz="2200" kern="1200" dirty="0" err="1"/>
            <a:t>livello</a:t>
          </a:r>
          <a:r>
            <a:rPr lang="en-US" sz="2200" kern="1200" dirty="0"/>
            <a:t> </a:t>
          </a:r>
          <a:r>
            <a:rPr lang="en-US" sz="2200" kern="1200" dirty="0" err="1"/>
            <a:t>intermedio</a:t>
          </a:r>
          <a:r>
            <a:rPr lang="en-US" sz="2200" kern="1200" dirty="0"/>
            <a:t>, </a:t>
          </a:r>
          <a:r>
            <a:rPr lang="en-US" sz="2200" kern="1200" dirty="0" err="1"/>
            <a:t>riuscendo</a:t>
          </a:r>
          <a:r>
            <a:rPr lang="en-US" sz="2200" kern="1200" dirty="0"/>
            <a:t> a </a:t>
          </a:r>
          <a:r>
            <a:rPr lang="en-US" sz="2200" kern="1200" dirty="0" err="1"/>
            <a:t>comprendere</a:t>
          </a:r>
          <a:r>
            <a:rPr lang="en-US" sz="2200" kern="1200" dirty="0"/>
            <a:t> e </a:t>
          </a:r>
          <a:r>
            <a:rPr lang="en-US" sz="2200" kern="1200" dirty="0" err="1"/>
            <a:t>produrre</a:t>
          </a:r>
          <a:r>
            <a:rPr lang="en-US" sz="2200" kern="1200" dirty="0"/>
            <a:t> </a:t>
          </a:r>
          <a:r>
            <a:rPr lang="en-US" sz="2200" kern="1200" dirty="0" err="1"/>
            <a:t>testi</a:t>
          </a:r>
          <a:r>
            <a:rPr lang="en-US" sz="2200" kern="1200" dirty="0"/>
            <a:t> </a:t>
          </a:r>
          <a:r>
            <a:rPr lang="en-US" sz="2200" kern="1200" dirty="0" err="1"/>
            <a:t>brevi</a:t>
          </a:r>
          <a:r>
            <a:rPr lang="en-US" sz="2200" kern="1200" dirty="0"/>
            <a:t> con poche </a:t>
          </a:r>
          <a:r>
            <a:rPr lang="en-US" sz="2200" kern="1200" dirty="0" err="1"/>
            <a:t>difficoltà</a:t>
          </a:r>
          <a:r>
            <a:rPr lang="en-US" sz="2200" kern="1200" dirty="0"/>
            <a:t>.</a:t>
          </a:r>
        </a:p>
      </dsp:txBody>
      <dsp:txXfrm>
        <a:off x="59567" y="1534610"/>
        <a:ext cx="4880990" cy="1101102"/>
      </dsp:txXfrm>
    </dsp:sp>
    <dsp:sp modelId="{D882C05B-41EE-4991-AC02-FAB7AB22613E}">
      <dsp:nvSpPr>
        <dsp:cNvPr id="0" name=""/>
        <dsp:cNvSpPr/>
      </dsp:nvSpPr>
      <dsp:spPr>
        <a:xfrm>
          <a:off x="0" y="2758640"/>
          <a:ext cx="5000124" cy="1220236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-</a:t>
          </a:r>
          <a:r>
            <a:rPr lang="en-US" sz="2200" kern="1200" dirty="0" err="1"/>
            <a:t>Esempio</a:t>
          </a:r>
          <a:r>
            <a:rPr lang="en-US" sz="2200" kern="1200" dirty="0"/>
            <a:t> di </a:t>
          </a:r>
          <a:r>
            <a:rPr lang="en-US" sz="2200" kern="1200" dirty="0" err="1"/>
            <a:t>giudizio</a:t>
          </a:r>
          <a:r>
            <a:rPr lang="en-US" sz="2200" kern="1200" dirty="0"/>
            <a:t> per </a:t>
          </a:r>
          <a:r>
            <a:rPr lang="en-US" sz="2200" kern="1200" dirty="0" err="1"/>
            <a:t>Matematica</a:t>
          </a:r>
          <a:r>
            <a:rPr lang="en-US" sz="2200" kern="1200" dirty="0"/>
            <a:t>:</a:t>
          </a:r>
        </a:p>
      </dsp:txBody>
      <dsp:txXfrm>
        <a:off x="59567" y="2818207"/>
        <a:ext cx="4880990" cy="1101102"/>
      </dsp:txXfrm>
    </dsp:sp>
    <dsp:sp modelId="{6728D4F3-7673-4037-8395-C2C75357E51E}">
      <dsp:nvSpPr>
        <dsp:cNvPr id="0" name=""/>
        <dsp:cNvSpPr/>
      </dsp:nvSpPr>
      <dsp:spPr>
        <a:xfrm>
          <a:off x="0" y="4042236"/>
          <a:ext cx="5000124" cy="1220236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 Lo </a:t>
          </a:r>
          <a:r>
            <a:rPr lang="en-US" sz="2200" kern="1200" dirty="0" err="1"/>
            <a:t>studente</a:t>
          </a:r>
          <a:r>
            <a:rPr lang="en-US" sz="2200" kern="1200" dirty="0"/>
            <a:t> ha </a:t>
          </a:r>
          <a:r>
            <a:rPr lang="en-US" sz="2200" kern="1200" dirty="0" err="1"/>
            <a:t>raggiunto</a:t>
          </a:r>
          <a:r>
            <a:rPr lang="en-US" sz="2200" kern="1200" dirty="0"/>
            <a:t> il </a:t>
          </a:r>
          <a:r>
            <a:rPr lang="en-US" sz="2200" kern="1200" dirty="0" err="1"/>
            <a:t>livello</a:t>
          </a:r>
          <a:r>
            <a:rPr lang="en-US" sz="2200" kern="1200" dirty="0"/>
            <a:t> </a:t>
          </a:r>
          <a:r>
            <a:rPr lang="en-US" sz="2200" kern="1200" dirty="0" err="1"/>
            <a:t>avanzato</a:t>
          </a:r>
          <a:r>
            <a:rPr lang="en-US" sz="2200" kern="1200" dirty="0"/>
            <a:t>, </a:t>
          </a:r>
          <a:r>
            <a:rPr lang="en-US" sz="2200" kern="1200" dirty="0" err="1"/>
            <a:t>risolvendo</a:t>
          </a:r>
          <a:r>
            <a:rPr lang="en-US" sz="2200" kern="1200" dirty="0"/>
            <a:t> </a:t>
          </a:r>
          <a:r>
            <a:rPr lang="en-US" sz="2200" kern="1200" dirty="0" err="1"/>
            <a:t>problemi</a:t>
          </a:r>
          <a:r>
            <a:rPr lang="en-US" sz="2200" kern="1200" dirty="0"/>
            <a:t> </a:t>
          </a:r>
          <a:r>
            <a:rPr lang="en-US" sz="2200" kern="1200" dirty="0" err="1"/>
            <a:t>anche</a:t>
          </a:r>
          <a:r>
            <a:rPr lang="en-US" sz="2200" kern="1200" dirty="0"/>
            <a:t> in </a:t>
          </a:r>
          <a:r>
            <a:rPr lang="en-US" sz="2200" kern="1200" dirty="0" err="1"/>
            <a:t>contesti</a:t>
          </a:r>
          <a:r>
            <a:rPr lang="en-US" sz="2200" kern="1200" dirty="0"/>
            <a:t> </a:t>
          </a:r>
          <a:r>
            <a:rPr lang="en-US" sz="2200" kern="1200" dirty="0" err="1"/>
            <a:t>nuovi</a:t>
          </a:r>
          <a:r>
            <a:rPr lang="en-US" sz="2200" kern="1200" dirty="0"/>
            <a:t>.</a:t>
          </a:r>
        </a:p>
      </dsp:txBody>
      <dsp:txXfrm>
        <a:off x="59567" y="4101803"/>
        <a:ext cx="4880990" cy="11011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10BC8-D4E4-4583-BBC8-DCEF6F737AE2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C746E5-326A-4E0F-BBBB-D678D3B3847A}">
      <dsp:nvSpPr>
        <dsp:cNvPr id="0" name=""/>
        <dsp:cNvSpPr/>
      </dsp:nvSpPr>
      <dsp:spPr>
        <a:xfrm>
          <a:off x="0" y="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</a:t>
          </a:r>
          <a:r>
            <a:rPr lang="en-US" sz="1900" kern="1200" dirty="0" err="1"/>
            <a:t>Introduzione</a:t>
          </a:r>
          <a:r>
            <a:rPr lang="en-US" sz="1900" kern="1200" dirty="0"/>
            <a:t> di 6 </a:t>
          </a:r>
          <a:r>
            <a:rPr lang="en-US" sz="1900" kern="1200" dirty="0" err="1"/>
            <a:t>livelli</a:t>
          </a:r>
          <a:r>
            <a:rPr lang="en-US" sz="1900" kern="1200" dirty="0"/>
            <a:t> di </a:t>
          </a:r>
          <a:r>
            <a:rPr lang="en-US" sz="1900" kern="1200" dirty="0" err="1"/>
            <a:t>giudizio</a:t>
          </a:r>
          <a:r>
            <a:rPr lang="en-US" sz="1900" kern="1200" dirty="0"/>
            <a:t>:</a:t>
          </a:r>
        </a:p>
      </dsp:txBody>
      <dsp:txXfrm>
        <a:off x="0" y="0"/>
        <a:ext cx="5000124" cy="681740"/>
      </dsp:txXfrm>
    </dsp:sp>
    <dsp:sp modelId="{20579B5F-F239-43F4-B3EC-0A92B28B98F1}">
      <dsp:nvSpPr>
        <dsp:cNvPr id="0" name=""/>
        <dsp:cNvSpPr/>
      </dsp:nvSpPr>
      <dsp:spPr>
        <a:xfrm>
          <a:off x="0" y="68174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026409-8725-4A5B-9900-6B16D8195970}">
      <dsp:nvSpPr>
        <dsp:cNvPr id="0" name=""/>
        <dsp:cNvSpPr/>
      </dsp:nvSpPr>
      <dsp:spPr>
        <a:xfrm>
          <a:off x="0" y="68174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1. Ottimo</a:t>
          </a:r>
        </a:p>
      </dsp:txBody>
      <dsp:txXfrm>
        <a:off x="0" y="681740"/>
        <a:ext cx="5000124" cy="681740"/>
      </dsp:txXfrm>
    </dsp:sp>
    <dsp:sp modelId="{E228BB73-717C-4809-814F-0601315EA350}">
      <dsp:nvSpPr>
        <dsp:cNvPr id="0" name=""/>
        <dsp:cNvSpPr/>
      </dsp:nvSpPr>
      <dsp:spPr>
        <a:xfrm>
          <a:off x="0" y="136348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2D9FBB-664F-4499-8B61-CCF19D8578DC}">
      <dsp:nvSpPr>
        <dsp:cNvPr id="0" name=""/>
        <dsp:cNvSpPr/>
      </dsp:nvSpPr>
      <dsp:spPr>
        <a:xfrm>
          <a:off x="0" y="136348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2. Distinto</a:t>
          </a:r>
        </a:p>
      </dsp:txBody>
      <dsp:txXfrm>
        <a:off x="0" y="1363480"/>
        <a:ext cx="5000124" cy="681740"/>
      </dsp:txXfrm>
    </dsp:sp>
    <dsp:sp modelId="{7E2F9927-E26B-4386-8A22-4525635D59B1}">
      <dsp:nvSpPr>
        <dsp:cNvPr id="0" name=""/>
        <dsp:cNvSpPr/>
      </dsp:nvSpPr>
      <dsp:spPr>
        <a:xfrm>
          <a:off x="0" y="204522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629191-848F-4C1B-A205-F6FD8D54A509}">
      <dsp:nvSpPr>
        <dsp:cNvPr id="0" name=""/>
        <dsp:cNvSpPr/>
      </dsp:nvSpPr>
      <dsp:spPr>
        <a:xfrm>
          <a:off x="0" y="204522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3. Buono</a:t>
          </a:r>
        </a:p>
      </dsp:txBody>
      <dsp:txXfrm>
        <a:off x="0" y="2045220"/>
        <a:ext cx="5000124" cy="681740"/>
      </dsp:txXfrm>
    </dsp:sp>
    <dsp:sp modelId="{9E8C34B6-2CE6-4160-9DA9-C695090F11F4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9B792B-327B-4510-B0D8-5AC4C7BD5422}">
      <dsp:nvSpPr>
        <dsp:cNvPr id="0" name=""/>
        <dsp:cNvSpPr/>
      </dsp:nvSpPr>
      <dsp:spPr>
        <a:xfrm>
          <a:off x="0" y="272696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4. Discreto</a:t>
          </a:r>
        </a:p>
      </dsp:txBody>
      <dsp:txXfrm>
        <a:off x="0" y="2726960"/>
        <a:ext cx="5000124" cy="681740"/>
      </dsp:txXfrm>
    </dsp:sp>
    <dsp:sp modelId="{22DF4055-9D4C-4F4E-BA9B-C75A5734448F}">
      <dsp:nvSpPr>
        <dsp:cNvPr id="0" name=""/>
        <dsp:cNvSpPr/>
      </dsp:nvSpPr>
      <dsp:spPr>
        <a:xfrm>
          <a:off x="0" y="340870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ACEF00-5F87-4599-9519-D83B672F72FD}">
      <dsp:nvSpPr>
        <dsp:cNvPr id="0" name=""/>
        <dsp:cNvSpPr/>
      </dsp:nvSpPr>
      <dsp:spPr>
        <a:xfrm>
          <a:off x="0" y="340870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5. Sufficiente</a:t>
          </a:r>
        </a:p>
      </dsp:txBody>
      <dsp:txXfrm>
        <a:off x="0" y="3408700"/>
        <a:ext cx="5000124" cy="681740"/>
      </dsp:txXfrm>
    </dsp:sp>
    <dsp:sp modelId="{758BF6C6-558F-413A-8BEC-315A25924583}">
      <dsp:nvSpPr>
        <dsp:cNvPr id="0" name=""/>
        <dsp:cNvSpPr/>
      </dsp:nvSpPr>
      <dsp:spPr>
        <a:xfrm>
          <a:off x="0" y="409044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24887B-F5CE-4774-AD0E-D3AA1CDC4211}">
      <dsp:nvSpPr>
        <dsp:cNvPr id="0" name=""/>
        <dsp:cNvSpPr/>
      </dsp:nvSpPr>
      <dsp:spPr>
        <a:xfrm>
          <a:off x="0" y="409044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6. Non sufficiente</a:t>
          </a:r>
        </a:p>
      </dsp:txBody>
      <dsp:txXfrm>
        <a:off x="0" y="4090440"/>
        <a:ext cx="5000124" cy="681740"/>
      </dsp:txXfrm>
    </dsp:sp>
    <dsp:sp modelId="{D5CC1059-E619-4210-84A5-3F8F6A5A97CA}">
      <dsp:nvSpPr>
        <dsp:cNvPr id="0" name=""/>
        <dsp:cNvSpPr/>
      </dsp:nvSpPr>
      <dsp:spPr>
        <a:xfrm>
          <a:off x="0" y="4772179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C65408-E7F4-4CE5-A2B2-B424538D016E}">
      <dsp:nvSpPr>
        <dsp:cNvPr id="0" name=""/>
        <dsp:cNvSpPr/>
      </dsp:nvSpPr>
      <dsp:spPr>
        <a:xfrm>
          <a:off x="0" y="477218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</a:t>
          </a:r>
          <a:r>
            <a:rPr lang="en-US" sz="1900" kern="1200" dirty="0" err="1"/>
            <a:t>Obiettivo</a:t>
          </a:r>
          <a:r>
            <a:rPr lang="en-US" sz="1900" kern="1200" dirty="0"/>
            <a:t>: </a:t>
          </a:r>
          <a:r>
            <a:rPr lang="en-US" sz="1900" kern="1200" dirty="0" err="1"/>
            <a:t>semplificazione</a:t>
          </a:r>
          <a:r>
            <a:rPr lang="en-US" sz="1900" kern="1200" dirty="0"/>
            <a:t> e </a:t>
          </a:r>
          <a:r>
            <a:rPr lang="en-US" sz="1900" kern="1200" dirty="0" err="1"/>
            <a:t>maggiore</a:t>
          </a:r>
          <a:r>
            <a:rPr lang="en-US" sz="1900" kern="1200" dirty="0"/>
            <a:t> </a:t>
          </a:r>
          <a:r>
            <a:rPr lang="en-US" sz="1900" kern="1200" dirty="0" err="1"/>
            <a:t>chiarezza</a:t>
          </a:r>
          <a:r>
            <a:rPr lang="en-US" sz="1900" kern="1200" dirty="0"/>
            <a:t> per </a:t>
          </a:r>
          <a:r>
            <a:rPr lang="en-US" sz="1900" kern="1200" dirty="0" err="1"/>
            <a:t>studenti</a:t>
          </a:r>
          <a:r>
            <a:rPr lang="en-US" sz="1900" kern="1200" dirty="0"/>
            <a:t> e </a:t>
          </a:r>
          <a:r>
            <a:rPr lang="en-US" sz="1900" kern="1200" dirty="0" err="1"/>
            <a:t>famiglie</a:t>
          </a:r>
          <a:r>
            <a:rPr lang="en-US" sz="1900" kern="1200" dirty="0"/>
            <a:t>.</a:t>
          </a:r>
        </a:p>
      </dsp:txBody>
      <dsp:txXfrm>
        <a:off x="0" y="4772180"/>
        <a:ext cx="5000124" cy="6817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3F696-3FCA-4373-8CFE-9C510BC6E99B}">
      <dsp:nvSpPr>
        <dsp:cNvPr id="0" name=""/>
        <dsp:cNvSpPr/>
      </dsp:nvSpPr>
      <dsp:spPr>
        <a:xfrm>
          <a:off x="0" y="465161"/>
          <a:ext cx="5000124" cy="10725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 </a:t>
          </a:r>
          <a:r>
            <a:rPr lang="en-US" sz="2700" kern="1200" dirty="0" err="1"/>
            <a:t>Criteri</a:t>
          </a:r>
          <a:r>
            <a:rPr lang="en-US" sz="2700" kern="1200" dirty="0"/>
            <a:t> di </a:t>
          </a:r>
          <a:r>
            <a:rPr lang="en-US" sz="2700" kern="1200" dirty="0" err="1"/>
            <a:t>ammissione</a:t>
          </a:r>
          <a:r>
            <a:rPr lang="en-US" sz="2700" kern="1200" dirty="0"/>
            <a:t>:</a:t>
          </a:r>
        </a:p>
      </dsp:txBody>
      <dsp:txXfrm>
        <a:off x="52359" y="517520"/>
        <a:ext cx="4895406" cy="967861"/>
      </dsp:txXfrm>
    </dsp:sp>
    <dsp:sp modelId="{9B8AB4D6-C3FD-4959-92E0-D98C7937C7C8}">
      <dsp:nvSpPr>
        <dsp:cNvPr id="0" name=""/>
        <dsp:cNvSpPr/>
      </dsp:nvSpPr>
      <dsp:spPr>
        <a:xfrm>
          <a:off x="0" y="1615500"/>
          <a:ext cx="5000124" cy="1072579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 </a:t>
          </a:r>
          <a:r>
            <a:rPr lang="en-US" sz="2700" kern="1200" dirty="0" err="1"/>
            <a:t>Frequenza</a:t>
          </a:r>
          <a:r>
            <a:rPr lang="en-US" sz="2700" kern="1200" dirty="0"/>
            <a:t> </a:t>
          </a:r>
          <a:r>
            <a:rPr lang="en-US" sz="2700" kern="1200" dirty="0" err="1"/>
            <a:t>regolare</a:t>
          </a:r>
          <a:r>
            <a:rPr lang="en-US" sz="2700" kern="1200" dirty="0"/>
            <a:t> </a:t>
          </a:r>
          <a:r>
            <a:rPr lang="en-US" sz="2700" kern="1200" dirty="0" err="1"/>
            <a:t>delle</a:t>
          </a:r>
          <a:r>
            <a:rPr lang="en-US" sz="2700" kern="1200" dirty="0"/>
            <a:t> </a:t>
          </a:r>
          <a:r>
            <a:rPr lang="en-US" sz="2700" kern="1200" dirty="0" err="1"/>
            <a:t>lezioni</a:t>
          </a:r>
          <a:r>
            <a:rPr lang="en-US" sz="2700" kern="1200" dirty="0"/>
            <a:t>.</a:t>
          </a:r>
        </a:p>
      </dsp:txBody>
      <dsp:txXfrm>
        <a:off x="52359" y="1667859"/>
        <a:ext cx="4895406" cy="967861"/>
      </dsp:txXfrm>
    </dsp:sp>
    <dsp:sp modelId="{777716AD-1DDD-42C6-AC8E-AA61E4BBAFB8}">
      <dsp:nvSpPr>
        <dsp:cNvPr id="0" name=""/>
        <dsp:cNvSpPr/>
      </dsp:nvSpPr>
      <dsp:spPr>
        <a:xfrm>
          <a:off x="0" y="2765839"/>
          <a:ext cx="5000124" cy="1072579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Valutazione</a:t>
          </a:r>
          <a:r>
            <a:rPr lang="en-US" sz="2700" kern="1200" dirty="0"/>
            <a:t> </a:t>
          </a:r>
          <a:r>
            <a:rPr lang="en-US" sz="2700" kern="1200" dirty="0" err="1"/>
            <a:t>positiva</a:t>
          </a:r>
          <a:r>
            <a:rPr lang="en-US" sz="2700" kern="1200" dirty="0"/>
            <a:t> </a:t>
          </a:r>
          <a:r>
            <a:rPr lang="en-US" sz="2700" kern="1200" dirty="0" err="1"/>
            <a:t>nelle</a:t>
          </a:r>
          <a:r>
            <a:rPr lang="en-US" sz="2700" kern="1200" dirty="0"/>
            <a:t> discipline e </a:t>
          </a:r>
          <a:r>
            <a:rPr lang="en-US" sz="2700" kern="1200" dirty="0" err="1"/>
            <a:t>comportamento</a:t>
          </a:r>
          <a:r>
            <a:rPr lang="en-US" sz="2700" kern="1200" dirty="0"/>
            <a:t>.</a:t>
          </a:r>
        </a:p>
      </dsp:txBody>
      <dsp:txXfrm>
        <a:off x="52359" y="2818198"/>
        <a:ext cx="4895406" cy="967861"/>
      </dsp:txXfrm>
    </dsp:sp>
    <dsp:sp modelId="{DCABB92D-B730-414F-BAE8-72135170B4E5}">
      <dsp:nvSpPr>
        <dsp:cNvPr id="0" name=""/>
        <dsp:cNvSpPr/>
      </dsp:nvSpPr>
      <dsp:spPr>
        <a:xfrm>
          <a:off x="0" y="3916179"/>
          <a:ext cx="5000124" cy="107257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Partecipazione</a:t>
          </a:r>
          <a:r>
            <a:rPr lang="en-US" sz="2700" kern="1200" dirty="0"/>
            <a:t> alle prove INVALSI (non </a:t>
          </a:r>
          <a:r>
            <a:rPr lang="en-US" sz="2700" kern="1200" dirty="0" err="1"/>
            <a:t>influenzano</a:t>
          </a:r>
          <a:r>
            <a:rPr lang="en-US" sz="2700" kern="1200" dirty="0"/>
            <a:t> il </a:t>
          </a:r>
          <a:r>
            <a:rPr lang="en-US" sz="2700" kern="1200" dirty="0" err="1"/>
            <a:t>voto</a:t>
          </a:r>
          <a:r>
            <a:rPr lang="en-US" sz="2700" kern="1200" dirty="0"/>
            <a:t> finale).</a:t>
          </a:r>
        </a:p>
      </dsp:txBody>
      <dsp:txXfrm>
        <a:off x="52359" y="3968538"/>
        <a:ext cx="4895406" cy="9678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6F3E0-EE1F-4B41-9976-5FAE1AC9874D}">
      <dsp:nvSpPr>
        <dsp:cNvPr id="0" name=""/>
        <dsp:cNvSpPr/>
      </dsp:nvSpPr>
      <dsp:spPr>
        <a:xfrm>
          <a:off x="0" y="100137"/>
          <a:ext cx="5000124" cy="9931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Prove </a:t>
          </a:r>
          <a:r>
            <a:rPr lang="en-US" sz="2500" kern="1200" dirty="0" err="1"/>
            <a:t>scritte</a:t>
          </a:r>
          <a:r>
            <a:rPr lang="en-US" sz="2500" kern="1200" dirty="0"/>
            <a:t>:</a:t>
          </a:r>
        </a:p>
      </dsp:txBody>
      <dsp:txXfrm>
        <a:off x="48481" y="148618"/>
        <a:ext cx="4903162" cy="896166"/>
      </dsp:txXfrm>
    </dsp:sp>
    <dsp:sp modelId="{D2567B0E-1C7E-419C-9D63-81CD6C0E1C09}">
      <dsp:nvSpPr>
        <dsp:cNvPr id="0" name=""/>
        <dsp:cNvSpPr/>
      </dsp:nvSpPr>
      <dsp:spPr>
        <a:xfrm>
          <a:off x="0" y="1165266"/>
          <a:ext cx="5000124" cy="993128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1. Italiano: comprensione e produzione scritta.</a:t>
          </a:r>
        </a:p>
      </dsp:txBody>
      <dsp:txXfrm>
        <a:off x="48481" y="1213747"/>
        <a:ext cx="4903162" cy="896166"/>
      </dsp:txXfrm>
    </dsp:sp>
    <dsp:sp modelId="{055485D5-B0BE-4C45-8BDE-E8C6B767D960}">
      <dsp:nvSpPr>
        <dsp:cNvPr id="0" name=""/>
        <dsp:cNvSpPr/>
      </dsp:nvSpPr>
      <dsp:spPr>
        <a:xfrm>
          <a:off x="0" y="2230395"/>
          <a:ext cx="5000124" cy="993128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2. Matematica: problemi e geometria.</a:t>
          </a:r>
        </a:p>
      </dsp:txBody>
      <dsp:txXfrm>
        <a:off x="48481" y="2278876"/>
        <a:ext cx="4903162" cy="896166"/>
      </dsp:txXfrm>
    </dsp:sp>
    <dsp:sp modelId="{CA71105A-35A3-4869-9140-3351B6E3542E}">
      <dsp:nvSpPr>
        <dsp:cNvPr id="0" name=""/>
        <dsp:cNvSpPr/>
      </dsp:nvSpPr>
      <dsp:spPr>
        <a:xfrm>
          <a:off x="0" y="3295524"/>
          <a:ext cx="5000124" cy="993128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3. Lingue straniere: Inglese e seconda lingua (se presente).</a:t>
          </a:r>
        </a:p>
      </dsp:txBody>
      <dsp:txXfrm>
        <a:off x="48481" y="3344005"/>
        <a:ext cx="4903162" cy="896166"/>
      </dsp:txXfrm>
    </dsp:sp>
    <dsp:sp modelId="{CD95254A-7313-4CE5-B0C2-E644AAE51245}">
      <dsp:nvSpPr>
        <dsp:cNvPr id="0" name=""/>
        <dsp:cNvSpPr/>
      </dsp:nvSpPr>
      <dsp:spPr>
        <a:xfrm>
          <a:off x="0" y="4360653"/>
          <a:ext cx="5000124" cy="993128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Colloquio</a:t>
          </a:r>
          <a:r>
            <a:rPr lang="en-US" sz="2500" kern="1200" dirty="0"/>
            <a:t>: </a:t>
          </a:r>
          <a:r>
            <a:rPr lang="en-US" sz="2500" kern="1200" dirty="0" err="1"/>
            <a:t>interdisciplinare</a:t>
          </a:r>
          <a:r>
            <a:rPr lang="en-US" sz="2500" kern="1200" dirty="0"/>
            <a:t>, </a:t>
          </a:r>
          <a:r>
            <a:rPr lang="en-US" sz="2500" kern="1200" dirty="0" err="1"/>
            <a:t>verifica</a:t>
          </a:r>
          <a:r>
            <a:rPr lang="en-US" sz="2500" kern="1200" dirty="0"/>
            <a:t> le </a:t>
          </a:r>
          <a:r>
            <a:rPr lang="en-US" sz="2500" kern="1200" dirty="0" err="1"/>
            <a:t>competenze</a:t>
          </a:r>
          <a:r>
            <a:rPr lang="en-US" sz="2500" kern="1200" dirty="0"/>
            <a:t> </a:t>
          </a:r>
          <a:r>
            <a:rPr lang="en-US" sz="2500" kern="1200" dirty="0" err="1"/>
            <a:t>generali</a:t>
          </a:r>
          <a:r>
            <a:rPr lang="en-US" sz="2500" kern="1200" dirty="0"/>
            <a:t>.</a:t>
          </a:r>
        </a:p>
      </dsp:txBody>
      <dsp:txXfrm>
        <a:off x="48481" y="4409134"/>
        <a:ext cx="4903162" cy="8961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E0BFC-DB03-4775-B2FD-1B2600509A3F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DDCDBD-FAB4-458C-BCB1-9F72A4A47F16}">
      <dsp:nvSpPr>
        <dsp:cNvPr id="0" name=""/>
        <dsp:cNvSpPr/>
      </dsp:nvSpPr>
      <dsp:spPr>
        <a:xfrm>
          <a:off x="0" y="665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Chi </a:t>
          </a:r>
          <a:r>
            <a:rPr lang="en-US" sz="2100" kern="1200" dirty="0" err="1"/>
            <a:t>può</a:t>
          </a:r>
          <a:r>
            <a:rPr lang="en-US" sz="2100" kern="1200" dirty="0"/>
            <a:t> </a:t>
          </a:r>
          <a:r>
            <a:rPr lang="en-US" sz="2100" kern="1200" dirty="0" err="1"/>
            <a:t>sostenerli</a:t>
          </a:r>
          <a:r>
            <a:rPr lang="en-US" sz="2100" kern="1200" dirty="0"/>
            <a:t>:</a:t>
          </a:r>
        </a:p>
      </dsp:txBody>
      <dsp:txXfrm>
        <a:off x="0" y="665"/>
        <a:ext cx="5000124" cy="778941"/>
      </dsp:txXfrm>
    </dsp:sp>
    <dsp:sp modelId="{09325FE6-3D28-4AC7-B7E4-3932DABFB35C}">
      <dsp:nvSpPr>
        <dsp:cNvPr id="0" name=""/>
        <dsp:cNvSpPr/>
      </dsp:nvSpPr>
      <dsp:spPr>
        <a:xfrm>
          <a:off x="0" y="779606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D82316-57BC-4D11-B02B-B08D3606BD92}">
      <dsp:nvSpPr>
        <dsp:cNvPr id="0" name=""/>
        <dsp:cNvSpPr/>
      </dsp:nvSpPr>
      <dsp:spPr>
        <a:xfrm>
          <a:off x="0" y="779606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</a:t>
          </a:r>
          <a:r>
            <a:rPr lang="en-US" sz="2100" kern="1200" dirty="0" err="1"/>
            <a:t>Studenti</a:t>
          </a:r>
          <a:r>
            <a:rPr lang="en-US" sz="2100" kern="1200" dirty="0"/>
            <a:t> in </a:t>
          </a:r>
          <a:r>
            <a:rPr lang="en-US" sz="2100" kern="1200" dirty="0" err="1"/>
            <a:t>istruzione</a:t>
          </a:r>
          <a:r>
            <a:rPr lang="en-US" sz="2100" kern="1200" dirty="0"/>
            <a:t> </a:t>
          </a:r>
          <a:r>
            <a:rPr lang="en-US" sz="2100" kern="1200" dirty="0" err="1"/>
            <a:t>parentale</a:t>
          </a:r>
          <a:r>
            <a:rPr lang="en-US" sz="2100" kern="1200" dirty="0"/>
            <a:t>.</a:t>
          </a:r>
        </a:p>
      </dsp:txBody>
      <dsp:txXfrm>
        <a:off x="0" y="779606"/>
        <a:ext cx="5000124" cy="778941"/>
      </dsp:txXfrm>
    </dsp:sp>
    <dsp:sp modelId="{72B6FC65-8AA7-4365-B6E9-33DA802CDA7F}">
      <dsp:nvSpPr>
        <dsp:cNvPr id="0" name=""/>
        <dsp:cNvSpPr/>
      </dsp:nvSpPr>
      <dsp:spPr>
        <a:xfrm>
          <a:off x="0" y="1558548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379DFE-999F-4151-AA89-C88FD837B784}">
      <dsp:nvSpPr>
        <dsp:cNvPr id="0" name=""/>
        <dsp:cNvSpPr/>
      </dsp:nvSpPr>
      <dsp:spPr>
        <a:xfrm>
          <a:off x="0" y="1558548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</a:t>
          </a:r>
          <a:r>
            <a:rPr lang="en-US" sz="2100" kern="1200" dirty="0" err="1"/>
            <a:t>Studenti</a:t>
          </a:r>
          <a:r>
            <a:rPr lang="en-US" sz="2100" kern="1200" dirty="0"/>
            <a:t> con </a:t>
          </a:r>
          <a:r>
            <a:rPr lang="en-US" sz="2100" kern="1200" dirty="0" err="1"/>
            <a:t>interruzione</a:t>
          </a:r>
          <a:r>
            <a:rPr lang="en-US" sz="2100" kern="1200" dirty="0"/>
            <a:t> </a:t>
          </a:r>
          <a:r>
            <a:rPr lang="en-US" sz="2100" kern="1200" dirty="0" err="1"/>
            <a:t>scolastica</a:t>
          </a:r>
          <a:r>
            <a:rPr lang="en-US" sz="2100" kern="1200" dirty="0"/>
            <a:t>.</a:t>
          </a:r>
        </a:p>
      </dsp:txBody>
      <dsp:txXfrm>
        <a:off x="0" y="1558548"/>
        <a:ext cx="5000124" cy="778941"/>
      </dsp:txXfrm>
    </dsp:sp>
    <dsp:sp modelId="{1A2F55B5-54A4-4628-8F43-B391B9BE0FBA}">
      <dsp:nvSpPr>
        <dsp:cNvPr id="0" name=""/>
        <dsp:cNvSpPr/>
      </dsp:nvSpPr>
      <dsp:spPr>
        <a:xfrm>
          <a:off x="0" y="2337489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ECD5C9-F322-4B32-A855-B22516175A2F}">
      <dsp:nvSpPr>
        <dsp:cNvPr id="0" name=""/>
        <dsp:cNvSpPr/>
      </dsp:nvSpPr>
      <dsp:spPr>
        <a:xfrm>
          <a:off x="0" y="2337489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</a:t>
          </a:r>
          <a:r>
            <a:rPr lang="en-US" sz="2100" kern="1200" dirty="0" err="1"/>
            <a:t>Allievi</a:t>
          </a:r>
          <a:r>
            <a:rPr lang="en-US" sz="2100" kern="1200" dirty="0"/>
            <a:t> </a:t>
          </a:r>
          <a:r>
            <a:rPr lang="en-US" sz="2100" kern="1200" dirty="0" err="1"/>
            <a:t>che</a:t>
          </a:r>
          <a:r>
            <a:rPr lang="en-US" sz="2100" kern="1200" dirty="0"/>
            <a:t> </a:t>
          </a:r>
          <a:r>
            <a:rPr lang="en-US" sz="2100" kern="1200" dirty="0" err="1"/>
            <a:t>vogliono</a:t>
          </a:r>
          <a:r>
            <a:rPr lang="en-US" sz="2100" kern="1200" dirty="0"/>
            <a:t> </a:t>
          </a:r>
          <a:r>
            <a:rPr lang="en-US" sz="2100" kern="1200" dirty="0" err="1"/>
            <a:t>anticipare</a:t>
          </a:r>
          <a:r>
            <a:rPr lang="en-US" sz="2100" kern="1200" dirty="0"/>
            <a:t> </a:t>
          </a:r>
          <a:r>
            <a:rPr lang="en-US" sz="2100" kern="1200" dirty="0" err="1"/>
            <a:t>una</a:t>
          </a:r>
          <a:r>
            <a:rPr lang="en-US" sz="2100" kern="1200" dirty="0"/>
            <a:t> </a:t>
          </a:r>
          <a:r>
            <a:rPr lang="en-US" sz="2100" kern="1200" dirty="0" err="1"/>
            <a:t>classe</a:t>
          </a:r>
          <a:r>
            <a:rPr lang="en-US" sz="2100" kern="1200" dirty="0"/>
            <a:t> (“</a:t>
          </a:r>
          <a:r>
            <a:rPr lang="en-US" sz="2100" kern="1200" dirty="0" err="1"/>
            <a:t>alunni</a:t>
          </a:r>
          <a:r>
            <a:rPr lang="en-US" sz="2100" kern="1200" dirty="0"/>
            <a:t> ad alto </a:t>
          </a:r>
          <a:r>
            <a:rPr lang="en-US" sz="2100" kern="1200" dirty="0" err="1"/>
            <a:t>potenziale</a:t>
          </a:r>
          <a:r>
            <a:rPr lang="en-US" sz="2100" kern="1200" dirty="0"/>
            <a:t> </a:t>
          </a:r>
          <a:r>
            <a:rPr lang="en-US" sz="2100" kern="1200" dirty="0" err="1"/>
            <a:t>intellettivo</a:t>
          </a:r>
          <a:r>
            <a:rPr lang="en-US" sz="2100" kern="1200" dirty="0"/>
            <a:t>”)</a:t>
          </a:r>
        </a:p>
      </dsp:txBody>
      <dsp:txXfrm>
        <a:off x="0" y="2337489"/>
        <a:ext cx="5000124" cy="778941"/>
      </dsp:txXfrm>
    </dsp:sp>
    <dsp:sp modelId="{80102FFD-39A6-48BC-9AE0-19BCE0896713}">
      <dsp:nvSpPr>
        <dsp:cNvPr id="0" name=""/>
        <dsp:cNvSpPr/>
      </dsp:nvSpPr>
      <dsp:spPr>
        <a:xfrm>
          <a:off x="0" y="311643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CBEB8F-3E12-4CF3-943B-1078D9160861}">
      <dsp:nvSpPr>
        <dsp:cNvPr id="0" name=""/>
        <dsp:cNvSpPr/>
      </dsp:nvSpPr>
      <dsp:spPr>
        <a:xfrm>
          <a:off x="0" y="3116430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Modalità</a:t>
          </a:r>
          <a:r>
            <a:rPr lang="en-US" sz="2100" kern="1200" dirty="0"/>
            <a:t>:</a:t>
          </a:r>
        </a:p>
      </dsp:txBody>
      <dsp:txXfrm>
        <a:off x="0" y="3116430"/>
        <a:ext cx="5000124" cy="778941"/>
      </dsp:txXfrm>
    </dsp:sp>
    <dsp:sp modelId="{0EA01DF3-FE61-4A36-BC9B-5C0473AE1BC6}">
      <dsp:nvSpPr>
        <dsp:cNvPr id="0" name=""/>
        <dsp:cNvSpPr/>
      </dsp:nvSpPr>
      <dsp:spPr>
        <a:xfrm>
          <a:off x="0" y="3895371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6002D5-1843-4B7B-ADA3-215B2B000F03}">
      <dsp:nvSpPr>
        <dsp:cNvPr id="0" name=""/>
        <dsp:cNvSpPr/>
      </dsp:nvSpPr>
      <dsp:spPr>
        <a:xfrm>
          <a:off x="0" y="3895371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Prove </a:t>
          </a:r>
          <a:r>
            <a:rPr lang="en-US" sz="2100" kern="1200" dirty="0" err="1"/>
            <a:t>scritte</a:t>
          </a:r>
          <a:r>
            <a:rPr lang="en-US" sz="2100" kern="1200" dirty="0"/>
            <a:t>: Italiano, </a:t>
          </a:r>
          <a:r>
            <a:rPr lang="en-US" sz="2100" kern="1200" dirty="0" err="1"/>
            <a:t>Matematica</a:t>
          </a:r>
          <a:r>
            <a:rPr lang="en-US" sz="2100" kern="1200" dirty="0"/>
            <a:t>, Lingue </a:t>
          </a:r>
          <a:r>
            <a:rPr lang="en-US" sz="2100" kern="1200" dirty="0" err="1"/>
            <a:t>straniere</a:t>
          </a:r>
          <a:r>
            <a:rPr lang="en-US" sz="2100" kern="1200" dirty="0"/>
            <a:t>.</a:t>
          </a:r>
        </a:p>
      </dsp:txBody>
      <dsp:txXfrm>
        <a:off x="0" y="3895371"/>
        <a:ext cx="5000124" cy="778941"/>
      </dsp:txXfrm>
    </dsp:sp>
    <dsp:sp modelId="{7282D829-6922-4E64-94A9-64497D31877C}">
      <dsp:nvSpPr>
        <dsp:cNvPr id="0" name=""/>
        <dsp:cNvSpPr/>
      </dsp:nvSpPr>
      <dsp:spPr>
        <a:xfrm>
          <a:off x="0" y="467431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061856-2248-494B-BC93-63BC4971BC11}">
      <dsp:nvSpPr>
        <dsp:cNvPr id="0" name=""/>
        <dsp:cNvSpPr/>
      </dsp:nvSpPr>
      <dsp:spPr>
        <a:xfrm>
          <a:off x="0" y="4674313"/>
          <a:ext cx="5000124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</a:t>
          </a:r>
          <a:r>
            <a:rPr lang="en-US" sz="2100" kern="1200" dirty="0" err="1"/>
            <a:t>Prova</a:t>
          </a:r>
          <a:r>
            <a:rPr lang="en-US" sz="2100" kern="1200" dirty="0"/>
            <a:t> </a:t>
          </a:r>
          <a:r>
            <a:rPr lang="en-US" sz="2100" kern="1200" dirty="0" err="1"/>
            <a:t>orale</a:t>
          </a:r>
          <a:r>
            <a:rPr lang="en-US" sz="2100" kern="1200" dirty="0"/>
            <a:t>: </a:t>
          </a:r>
          <a:r>
            <a:rPr lang="en-US" sz="2100" kern="1200" dirty="0" err="1"/>
            <a:t>verifica</a:t>
          </a:r>
          <a:r>
            <a:rPr lang="en-US" sz="2100" kern="1200" dirty="0"/>
            <a:t> </a:t>
          </a:r>
          <a:r>
            <a:rPr lang="en-US" sz="2100" kern="1200" dirty="0" err="1"/>
            <a:t>delle</a:t>
          </a:r>
          <a:r>
            <a:rPr lang="en-US" sz="2100" kern="1200" dirty="0"/>
            <a:t> </a:t>
          </a:r>
          <a:r>
            <a:rPr lang="en-US" sz="2100" kern="1200" dirty="0" err="1"/>
            <a:t>competenze</a:t>
          </a:r>
          <a:r>
            <a:rPr lang="en-US" sz="2100" kern="1200" dirty="0"/>
            <a:t> </a:t>
          </a:r>
          <a:r>
            <a:rPr lang="en-US" sz="2100" kern="1200" dirty="0" err="1"/>
            <a:t>trasversali</a:t>
          </a:r>
          <a:r>
            <a:rPr lang="en-US" sz="2100" kern="1200" dirty="0"/>
            <a:t>.</a:t>
          </a:r>
        </a:p>
      </dsp:txBody>
      <dsp:txXfrm>
        <a:off x="0" y="4674313"/>
        <a:ext cx="5000124" cy="7789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2F310-9E07-4A26-84E2-BB1FB28F5AB1}">
      <dsp:nvSpPr>
        <dsp:cNvPr id="0" name=""/>
        <dsp:cNvSpPr/>
      </dsp:nvSpPr>
      <dsp:spPr>
        <a:xfrm>
          <a:off x="0" y="632702"/>
          <a:ext cx="5000124" cy="9931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Scadenza</a:t>
          </a:r>
          <a:r>
            <a:rPr lang="en-US" sz="2500" kern="1200" dirty="0"/>
            <a:t> </a:t>
          </a:r>
          <a:r>
            <a:rPr lang="en-US" sz="2500" kern="1200" dirty="0" err="1"/>
            <a:t>richiesta</a:t>
          </a:r>
          <a:r>
            <a:rPr lang="en-US" sz="2500" kern="1200" dirty="0"/>
            <a:t>: </a:t>
          </a:r>
          <a:r>
            <a:rPr lang="en-US" sz="2500" kern="1200" dirty="0" err="1"/>
            <a:t>entro</a:t>
          </a:r>
          <a:r>
            <a:rPr lang="en-US" sz="2500" kern="1200" dirty="0"/>
            <a:t> il 30 </a:t>
          </a:r>
          <a:r>
            <a:rPr lang="en-US" sz="2500" kern="1200" dirty="0" err="1"/>
            <a:t>aprile</a:t>
          </a:r>
          <a:r>
            <a:rPr lang="en-US" sz="2500" kern="1200" dirty="0"/>
            <a:t>.</a:t>
          </a:r>
        </a:p>
      </dsp:txBody>
      <dsp:txXfrm>
        <a:off x="48481" y="681183"/>
        <a:ext cx="4903162" cy="896166"/>
      </dsp:txXfrm>
    </dsp:sp>
    <dsp:sp modelId="{EF93277E-A0A3-4475-8DA0-5F2515B14AEB}">
      <dsp:nvSpPr>
        <dsp:cNvPr id="0" name=""/>
        <dsp:cNvSpPr/>
      </dsp:nvSpPr>
      <dsp:spPr>
        <a:xfrm>
          <a:off x="0" y="1697831"/>
          <a:ext cx="5000124" cy="993128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Se </a:t>
          </a:r>
          <a:r>
            <a:rPr lang="en-US" sz="2500" kern="1200" dirty="0" err="1"/>
            <a:t>superato</a:t>
          </a:r>
          <a:r>
            <a:rPr lang="en-US" sz="2500" kern="1200" dirty="0"/>
            <a:t>: </a:t>
          </a:r>
          <a:r>
            <a:rPr lang="en-US" sz="2500" kern="1200" dirty="0" err="1"/>
            <a:t>ammissione</a:t>
          </a:r>
          <a:r>
            <a:rPr lang="en-US" sz="2500" kern="1200" dirty="0"/>
            <a:t> </a:t>
          </a:r>
          <a:r>
            <a:rPr lang="en-US" sz="2500" kern="1200" dirty="0" err="1"/>
            <a:t>alla</a:t>
          </a:r>
          <a:r>
            <a:rPr lang="en-US" sz="2500" kern="1200" dirty="0"/>
            <a:t> </a:t>
          </a:r>
          <a:r>
            <a:rPr lang="en-US" sz="2500" kern="1200" dirty="0" err="1"/>
            <a:t>classe</a:t>
          </a:r>
          <a:r>
            <a:rPr lang="en-US" sz="2500" kern="1200" dirty="0"/>
            <a:t> </a:t>
          </a:r>
          <a:r>
            <a:rPr lang="en-US" sz="2500" kern="1200" dirty="0" err="1"/>
            <a:t>successiva</a:t>
          </a:r>
          <a:r>
            <a:rPr lang="en-US" sz="2500" kern="1200" dirty="0"/>
            <a:t>.</a:t>
          </a:r>
        </a:p>
      </dsp:txBody>
      <dsp:txXfrm>
        <a:off x="48481" y="1746312"/>
        <a:ext cx="4903162" cy="896166"/>
      </dsp:txXfrm>
    </dsp:sp>
    <dsp:sp modelId="{4F590639-8033-40DF-86B7-E54D12F371BD}">
      <dsp:nvSpPr>
        <dsp:cNvPr id="0" name=""/>
        <dsp:cNvSpPr/>
      </dsp:nvSpPr>
      <dsp:spPr>
        <a:xfrm>
          <a:off x="0" y="2762960"/>
          <a:ext cx="5000124" cy="993128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Se non </a:t>
          </a:r>
          <a:r>
            <a:rPr lang="en-US" sz="2500" kern="1200" dirty="0" err="1"/>
            <a:t>superato</a:t>
          </a:r>
          <a:r>
            <a:rPr lang="en-US" sz="2500" kern="1200" dirty="0"/>
            <a:t>: </a:t>
          </a:r>
          <a:r>
            <a:rPr lang="en-US" sz="2500" kern="1200" dirty="0" err="1"/>
            <a:t>permanenza</a:t>
          </a:r>
          <a:r>
            <a:rPr lang="en-US" sz="2500" kern="1200" dirty="0"/>
            <a:t> </a:t>
          </a:r>
          <a:r>
            <a:rPr lang="en-US" sz="2500" kern="1200" dirty="0" err="1"/>
            <a:t>nella</a:t>
          </a:r>
          <a:r>
            <a:rPr lang="en-US" sz="2500" kern="1200" dirty="0"/>
            <a:t> </a:t>
          </a:r>
          <a:r>
            <a:rPr lang="en-US" sz="2500" kern="1200" dirty="0" err="1"/>
            <a:t>classe</a:t>
          </a:r>
          <a:r>
            <a:rPr lang="en-US" sz="2500" kern="1200" dirty="0"/>
            <a:t> </a:t>
          </a:r>
          <a:r>
            <a:rPr lang="en-US" sz="2500" kern="1200" dirty="0" err="1"/>
            <a:t>attuale</a:t>
          </a:r>
          <a:r>
            <a:rPr lang="en-US" sz="2500" kern="1200" dirty="0"/>
            <a:t>.</a:t>
          </a:r>
        </a:p>
      </dsp:txBody>
      <dsp:txXfrm>
        <a:off x="48481" y="2811441"/>
        <a:ext cx="4903162" cy="896166"/>
      </dsp:txXfrm>
    </dsp:sp>
    <dsp:sp modelId="{C68F3227-EC37-42A8-BFC1-0B3D8384F74E}">
      <dsp:nvSpPr>
        <dsp:cNvPr id="0" name=""/>
        <dsp:cNvSpPr/>
      </dsp:nvSpPr>
      <dsp:spPr>
        <a:xfrm>
          <a:off x="0" y="3828088"/>
          <a:ext cx="5000124" cy="993128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Obbligo</a:t>
          </a:r>
          <a:r>
            <a:rPr lang="en-US" sz="2500" kern="1200" dirty="0"/>
            <a:t> per </a:t>
          </a:r>
          <a:r>
            <a:rPr lang="en-US" sz="2500" kern="1200" dirty="0" err="1"/>
            <a:t>studenti</a:t>
          </a:r>
          <a:r>
            <a:rPr lang="en-US" sz="2500" kern="1200" dirty="0"/>
            <a:t> in </a:t>
          </a:r>
          <a:r>
            <a:rPr lang="en-US" sz="2500" kern="1200" dirty="0" err="1"/>
            <a:t>istruzione</a:t>
          </a:r>
          <a:r>
            <a:rPr lang="en-US" sz="2500" kern="1200" dirty="0"/>
            <a:t> </a:t>
          </a:r>
          <a:r>
            <a:rPr lang="en-US" sz="2500" kern="1200" dirty="0" err="1"/>
            <a:t>parentale</a:t>
          </a:r>
          <a:r>
            <a:rPr lang="en-US" sz="2500" kern="1200" dirty="0"/>
            <a:t> per </a:t>
          </a:r>
          <a:r>
            <a:rPr lang="en-US" sz="2500" kern="1200" dirty="0" err="1"/>
            <a:t>proseguire</a:t>
          </a:r>
          <a:r>
            <a:rPr lang="en-US" sz="2500" kern="1200" dirty="0"/>
            <a:t> </a:t>
          </a:r>
          <a:r>
            <a:rPr lang="en-US" sz="2500" kern="1200" dirty="0" err="1"/>
            <a:t>negli</a:t>
          </a:r>
          <a:r>
            <a:rPr lang="en-US" sz="2500" kern="1200" dirty="0"/>
            <a:t> </a:t>
          </a:r>
          <a:r>
            <a:rPr lang="en-US" sz="2500" kern="1200" dirty="0" err="1"/>
            <a:t>studi</a:t>
          </a:r>
          <a:r>
            <a:rPr lang="en-US" sz="2500" kern="1200" dirty="0"/>
            <a:t>.</a:t>
          </a:r>
        </a:p>
      </dsp:txBody>
      <dsp:txXfrm>
        <a:off x="48481" y="3876569"/>
        <a:ext cx="4903162" cy="896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2996" y="4267832"/>
            <a:ext cx="3604497" cy="1297115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it-IT" sz="3000">
                <a:solidFill>
                  <a:schemeClr val="tx2"/>
                </a:solidFill>
              </a:rPr>
              <a:t>Sistema Educativo del Primo Ciclo in Italia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3224" y="3428999"/>
            <a:ext cx="3604268" cy="838831"/>
          </a:xfrm>
        </p:spPr>
        <p:txBody>
          <a:bodyPr anchor="b">
            <a:normAutofit/>
          </a:bodyPr>
          <a:lstStyle/>
          <a:p>
            <a:pPr algn="l"/>
            <a:r>
              <a:rPr lang="it-IT" sz="1700">
                <a:solidFill>
                  <a:schemeClr val="tx2"/>
                </a:solidFill>
              </a:rPr>
              <a:t>Struttura, Valutazione ed Esami - Analisi Dettagliata</a:t>
            </a:r>
          </a:p>
        </p:txBody>
      </p:sp>
      <p:pic>
        <p:nvPicPr>
          <p:cNvPr id="7" name="Graphic 6" descr="Ripeti">
            <a:extLst>
              <a:ext uri="{FF2B5EF4-FFF2-40B4-BE49-F238E27FC236}">
                <a16:creationId xmlns:a16="http://schemas.microsoft.com/office/drawing/2014/main" id="{919CB26F-E603-285A-5919-B289BE657A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352" y="23330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Scadenze e Esiti degli Esami di Idoneità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E5DC50-F263-BFAC-AFD3-D76CE928A9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00643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200">
                <a:solidFill>
                  <a:srgbClr val="FFFFFF"/>
                </a:solidFill>
              </a:rPr>
              <a:t>Conclusione e Riflessioni Finali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1A05837-FDD2-678A-F65E-40111BE0B0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69869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000">
                <a:solidFill>
                  <a:srgbClr val="FFFFFF"/>
                </a:solidFill>
              </a:rPr>
              <a:t>Ordinamento della Scuola in Italia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466397-9276-F7E1-6428-05E9868721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15824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200">
                <a:solidFill>
                  <a:srgbClr val="FFFFFF"/>
                </a:solidFill>
              </a:rPr>
              <a:t>Obiettivi Educativi e Didattici per Ogni Ciclo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6E472DD-7D36-922B-5F7F-359B78CE50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332553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 dirty="0">
                <a:solidFill>
                  <a:srgbClr val="FFFFFF"/>
                </a:solidFill>
              </a:rPr>
              <a:t>O.M. 172/2020: Giudizi Descrittivi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BA0C58-A804-ECFF-08F2-C82E806684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00450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it-IT" sz="3200" dirty="0">
                <a:solidFill>
                  <a:srgbClr val="FFFFFF"/>
                </a:solidFill>
              </a:rPr>
              <a:t>Esempi di Schede di Valutazione (O.M. 172/2020)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F782A6-B612-DFFB-555F-08FA55F059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102046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it-IT" sz="3200">
                <a:solidFill>
                  <a:srgbClr val="FFFFFF"/>
                </a:solidFill>
              </a:rPr>
              <a:t>O.M. 3/2025: Ritorno ai Giudizi Sintetici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B4519E-EA32-DD55-AD64-0B96D34E86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63154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200">
                <a:solidFill>
                  <a:srgbClr val="FFFFFF"/>
                </a:solidFill>
              </a:rPr>
              <a:t>Esame di Stato del Primo Ciclo: Ammissione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A03696-F50B-26F9-4934-DC8755F8B2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24836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it-IT" sz="3200">
                <a:solidFill>
                  <a:srgbClr val="FFFFFF"/>
                </a:solidFill>
              </a:rPr>
              <a:t>Esame di Stato del Primo Ciclo: Struttura delle Prove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ECA2035-1050-AB13-8091-ACD958264A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32778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Esami di Idoneità: Normativa e Struttura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1B3948E-B3AD-576C-A418-599031E9F1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8236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581</Words>
  <Application>Microsoft Office PowerPoint</Application>
  <PresentationFormat>Presentazione su schermo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Sistema Educativo del Primo Ciclo in Italia</vt:lpstr>
      <vt:lpstr>Ordinamento della Scuola in Italia</vt:lpstr>
      <vt:lpstr>Obiettivi Educativi e Didattici per Ogni Ciclo</vt:lpstr>
      <vt:lpstr>O.M. 172/2020: Giudizi Descrittivi</vt:lpstr>
      <vt:lpstr>Esempi di Schede di Valutazione (O.M. 172/2020)</vt:lpstr>
      <vt:lpstr>O.M. 3/2025: Ritorno ai Giudizi Sintetici</vt:lpstr>
      <vt:lpstr>Esame di Stato del Primo Ciclo: Ammissione</vt:lpstr>
      <vt:lpstr>Esame di Stato del Primo Ciclo: Struttura delle Prove</vt:lpstr>
      <vt:lpstr>Esami di Idoneità: Normativa e Struttura</vt:lpstr>
      <vt:lpstr>Scadenze e Esiti degli Esami di Idoneità</vt:lpstr>
      <vt:lpstr>Conclusione e Riflessioni Finali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Piervincenzo DiTerlizzi</dc:creator>
  <cp:keywords/>
  <dc:description>generated using python-pptx</dc:description>
  <cp:lastModifiedBy>Piervincenzo DiTerlizzi</cp:lastModifiedBy>
  <cp:revision>3</cp:revision>
  <dcterms:created xsi:type="dcterms:W3CDTF">2013-01-27T09:14:16Z</dcterms:created>
  <dcterms:modified xsi:type="dcterms:W3CDTF">2025-02-04T15:47:12Z</dcterms:modified>
  <cp:category/>
</cp:coreProperties>
</file>