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468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7156C-0A69-4C39-BED6-2FD9D69F3A0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280429-7967-4441-832E-1748229F3C8A}">
      <dgm:prSet/>
      <dgm:spPr/>
      <dgm:t>
        <a:bodyPr/>
        <a:lstStyle/>
        <a:p>
          <a:r>
            <a:rPr lang="en-US"/>
            <a:t>• Inclusione scolastica come diritto di ogni studente.</a:t>
          </a:r>
        </a:p>
      </dgm:t>
    </dgm:pt>
    <dgm:pt modelId="{24749D4A-9B44-49C4-9244-273CD4C7F836}" type="parTrans" cxnId="{2DE90F76-ED25-48CA-B059-18936726FD02}">
      <dgm:prSet/>
      <dgm:spPr/>
      <dgm:t>
        <a:bodyPr/>
        <a:lstStyle/>
        <a:p>
          <a:endParaRPr lang="en-US"/>
        </a:p>
      </dgm:t>
    </dgm:pt>
    <dgm:pt modelId="{3B46AFFA-5703-42C1-BA12-EB646B107584}" type="sibTrans" cxnId="{2DE90F76-ED25-48CA-B059-18936726FD02}">
      <dgm:prSet/>
      <dgm:spPr/>
      <dgm:t>
        <a:bodyPr/>
        <a:lstStyle/>
        <a:p>
          <a:endParaRPr lang="en-US"/>
        </a:p>
      </dgm:t>
    </dgm:pt>
    <dgm:pt modelId="{13993FF3-D91B-4EDD-9203-F40D66CF8B5D}">
      <dgm:prSet/>
      <dgm:spPr/>
      <dgm:t>
        <a:bodyPr/>
        <a:lstStyle/>
        <a:p>
          <a:r>
            <a:rPr lang="en-US"/>
            <a:t>• Pari opportunità e autonomia.</a:t>
          </a:r>
        </a:p>
      </dgm:t>
    </dgm:pt>
    <dgm:pt modelId="{03156BC3-622E-41EE-8604-51CEEDE884E5}" type="parTrans" cxnId="{9E79E1D2-BCE5-49AA-A3E2-02C7700F266F}">
      <dgm:prSet/>
      <dgm:spPr/>
      <dgm:t>
        <a:bodyPr/>
        <a:lstStyle/>
        <a:p>
          <a:endParaRPr lang="en-US"/>
        </a:p>
      </dgm:t>
    </dgm:pt>
    <dgm:pt modelId="{317377CA-A225-46E4-9EB3-0FB9F48934F2}" type="sibTrans" cxnId="{9E79E1D2-BCE5-49AA-A3E2-02C7700F266F}">
      <dgm:prSet/>
      <dgm:spPr/>
      <dgm:t>
        <a:bodyPr/>
        <a:lstStyle/>
        <a:p>
          <a:endParaRPr lang="en-US"/>
        </a:p>
      </dgm:t>
    </dgm:pt>
    <dgm:pt modelId="{79DA0EB8-976C-42A5-B176-15DD7100ED4C}">
      <dgm:prSet/>
      <dgm:spPr/>
      <dgm:t>
        <a:bodyPr/>
        <a:lstStyle/>
        <a:p>
          <a:r>
            <a:rPr lang="en-US"/>
            <a:t>• Valorizzazione della specificità di ogni alunno.</a:t>
          </a:r>
        </a:p>
      </dgm:t>
    </dgm:pt>
    <dgm:pt modelId="{1219E3A0-94B1-4E21-BAA3-3BDDE4C75FF6}" type="parTrans" cxnId="{3D7F38B9-6A90-4300-9D40-1169456E45A0}">
      <dgm:prSet/>
      <dgm:spPr/>
      <dgm:t>
        <a:bodyPr/>
        <a:lstStyle/>
        <a:p>
          <a:endParaRPr lang="en-US"/>
        </a:p>
      </dgm:t>
    </dgm:pt>
    <dgm:pt modelId="{865162D1-77C6-4C1B-B1F1-8DFF7A7A18B8}" type="sibTrans" cxnId="{3D7F38B9-6A90-4300-9D40-1169456E45A0}">
      <dgm:prSet/>
      <dgm:spPr/>
      <dgm:t>
        <a:bodyPr/>
        <a:lstStyle/>
        <a:p>
          <a:endParaRPr lang="en-US"/>
        </a:p>
      </dgm:t>
    </dgm:pt>
    <dgm:pt modelId="{ECA7A769-8390-446A-A251-CA6DB1409C0C}" type="pres">
      <dgm:prSet presAssocID="{7A97156C-0A69-4C39-BED6-2FD9D69F3A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1D21F2E-BD06-4772-AAAB-60BAD1B32FE3}" type="pres">
      <dgm:prSet presAssocID="{0D280429-7967-4441-832E-1748229F3C8A}" presName="hierRoot1" presStyleCnt="0"/>
      <dgm:spPr/>
    </dgm:pt>
    <dgm:pt modelId="{2B5918A8-F05A-476E-8613-1B2EFA6D5D81}" type="pres">
      <dgm:prSet presAssocID="{0D280429-7967-4441-832E-1748229F3C8A}" presName="composite" presStyleCnt="0"/>
      <dgm:spPr/>
    </dgm:pt>
    <dgm:pt modelId="{09793DD4-E651-4CA0-B4D9-1D546A0746CF}" type="pres">
      <dgm:prSet presAssocID="{0D280429-7967-4441-832E-1748229F3C8A}" presName="background" presStyleLbl="node0" presStyleIdx="0" presStyleCnt="3"/>
      <dgm:spPr/>
    </dgm:pt>
    <dgm:pt modelId="{ABD615ED-B86E-4B17-B400-D04940406A98}" type="pres">
      <dgm:prSet presAssocID="{0D280429-7967-4441-832E-1748229F3C8A}" presName="text" presStyleLbl="fgAcc0" presStyleIdx="0" presStyleCnt="3">
        <dgm:presLayoutVars>
          <dgm:chPref val="3"/>
        </dgm:presLayoutVars>
      </dgm:prSet>
      <dgm:spPr/>
    </dgm:pt>
    <dgm:pt modelId="{365FEB56-F56F-4724-9B51-6E8270025659}" type="pres">
      <dgm:prSet presAssocID="{0D280429-7967-4441-832E-1748229F3C8A}" presName="hierChild2" presStyleCnt="0"/>
      <dgm:spPr/>
    </dgm:pt>
    <dgm:pt modelId="{3EB51618-53E5-467E-9BFC-29E681F00957}" type="pres">
      <dgm:prSet presAssocID="{13993FF3-D91B-4EDD-9203-F40D66CF8B5D}" presName="hierRoot1" presStyleCnt="0"/>
      <dgm:spPr/>
    </dgm:pt>
    <dgm:pt modelId="{66DDD14E-B2E0-4570-888A-B5839CF1468B}" type="pres">
      <dgm:prSet presAssocID="{13993FF3-D91B-4EDD-9203-F40D66CF8B5D}" presName="composite" presStyleCnt="0"/>
      <dgm:spPr/>
    </dgm:pt>
    <dgm:pt modelId="{DD5E538F-7CBB-4995-87EC-5A6382E3DD34}" type="pres">
      <dgm:prSet presAssocID="{13993FF3-D91B-4EDD-9203-F40D66CF8B5D}" presName="background" presStyleLbl="node0" presStyleIdx="1" presStyleCnt="3"/>
      <dgm:spPr/>
    </dgm:pt>
    <dgm:pt modelId="{D5985553-B296-4A21-A4E6-A687DB7145E6}" type="pres">
      <dgm:prSet presAssocID="{13993FF3-D91B-4EDD-9203-F40D66CF8B5D}" presName="text" presStyleLbl="fgAcc0" presStyleIdx="1" presStyleCnt="3">
        <dgm:presLayoutVars>
          <dgm:chPref val="3"/>
        </dgm:presLayoutVars>
      </dgm:prSet>
      <dgm:spPr/>
    </dgm:pt>
    <dgm:pt modelId="{77902FFD-F13B-4C18-AFAC-71D04566733C}" type="pres">
      <dgm:prSet presAssocID="{13993FF3-D91B-4EDD-9203-F40D66CF8B5D}" presName="hierChild2" presStyleCnt="0"/>
      <dgm:spPr/>
    </dgm:pt>
    <dgm:pt modelId="{E9B55296-13DF-4115-8F6B-2D155BC9C0EB}" type="pres">
      <dgm:prSet presAssocID="{79DA0EB8-976C-42A5-B176-15DD7100ED4C}" presName="hierRoot1" presStyleCnt="0"/>
      <dgm:spPr/>
    </dgm:pt>
    <dgm:pt modelId="{0E508E87-45CF-49C4-AC37-AD1E25987323}" type="pres">
      <dgm:prSet presAssocID="{79DA0EB8-976C-42A5-B176-15DD7100ED4C}" presName="composite" presStyleCnt="0"/>
      <dgm:spPr/>
    </dgm:pt>
    <dgm:pt modelId="{E35E71C9-7672-4B07-BB6C-F6CFA9CBFACC}" type="pres">
      <dgm:prSet presAssocID="{79DA0EB8-976C-42A5-B176-15DD7100ED4C}" presName="background" presStyleLbl="node0" presStyleIdx="2" presStyleCnt="3"/>
      <dgm:spPr/>
    </dgm:pt>
    <dgm:pt modelId="{37D93BEB-5AAE-45DC-9C20-4EC977AFE09C}" type="pres">
      <dgm:prSet presAssocID="{79DA0EB8-976C-42A5-B176-15DD7100ED4C}" presName="text" presStyleLbl="fgAcc0" presStyleIdx="2" presStyleCnt="3">
        <dgm:presLayoutVars>
          <dgm:chPref val="3"/>
        </dgm:presLayoutVars>
      </dgm:prSet>
      <dgm:spPr/>
    </dgm:pt>
    <dgm:pt modelId="{59F7A68A-CDF5-494E-93C8-F1BF0B4693D2}" type="pres">
      <dgm:prSet presAssocID="{79DA0EB8-976C-42A5-B176-15DD7100ED4C}" presName="hierChild2" presStyleCnt="0"/>
      <dgm:spPr/>
    </dgm:pt>
  </dgm:ptLst>
  <dgm:cxnLst>
    <dgm:cxn modelId="{6D91F23D-664E-4E03-8FE2-DEC5C2FDD74C}" type="presOf" srcId="{7A97156C-0A69-4C39-BED6-2FD9D69F3A01}" destId="{ECA7A769-8390-446A-A251-CA6DB1409C0C}" srcOrd="0" destOrd="0" presId="urn:microsoft.com/office/officeart/2005/8/layout/hierarchy1"/>
    <dgm:cxn modelId="{63763A63-A0EB-42BF-815E-AF4748A2C7AB}" type="presOf" srcId="{0D280429-7967-4441-832E-1748229F3C8A}" destId="{ABD615ED-B86E-4B17-B400-D04940406A98}" srcOrd="0" destOrd="0" presId="urn:microsoft.com/office/officeart/2005/8/layout/hierarchy1"/>
    <dgm:cxn modelId="{2DE90F76-ED25-48CA-B059-18936726FD02}" srcId="{7A97156C-0A69-4C39-BED6-2FD9D69F3A01}" destId="{0D280429-7967-4441-832E-1748229F3C8A}" srcOrd="0" destOrd="0" parTransId="{24749D4A-9B44-49C4-9244-273CD4C7F836}" sibTransId="{3B46AFFA-5703-42C1-BA12-EB646B107584}"/>
    <dgm:cxn modelId="{1E9AEC7E-78F6-48FC-BBF5-602E3F0FE648}" type="presOf" srcId="{79DA0EB8-976C-42A5-B176-15DD7100ED4C}" destId="{37D93BEB-5AAE-45DC-9C20-4EC977AFE09C}" srcOrd="0" destOrd="0" presId="urn:microsoft.com/office/officeart/2005/8/layout/hierarchy1"/>
    <dgm:cxn modelId="{3D7F38B9-6A90-4300-9D40-1169456E45A0}" srcId="{7A97156C-0A69-4C39-BED6-2FD9D69F3A01}" destId="{79DA0EB8-976C-42A5-B176-15DD7100ED4C}" srcOrd="2" destOrd="0" parTransId="{1219E3A0-94B1-4E21-BAA3-3BDDE4C75FF6}" sibTransId="{865162D1-77C6-4C1B-B1F1-8DFF7A7A18B8}"/>
    <dgm:cxn modelId="{9BE706BD-86A8-4AC5-A926-307044BB2E29}" type="presOf" srcId="{13993FF3-D91B-4EDD-9203-F40D66CF8B5D}" destId="{D5985553-B296-4A21-A4E6-A687DB7145E6}" srcOrd="0" destOrd="0" presId="urn:microsoft.com/office/officeart/2005/8/layout/hierarchy1"/>
    <dgm:cxn modelId="{9E79E1D2-BCE5-49AA-A3E2-02C7700F266F}" srcId="{7A97156C-0A69-4C39-BED6-2FD9D69F3A01}" destId="{13993FF3-D91B-4EDD-9203-F40D66CF8B5D}" srcOrd="1" destOrd="0" parTransId="{03156BC3-622E-41EE-8604-51CEEDE884E5}" sibTransId="{317377CA-A225-46E4-9EB3-0FB9F48934F2}"/>
    <dgm:cxn modelId="{D5B21ECF-4C91-4063-8A8B-D5BCEE335F33}" type="presParOf" srcId="{ECA7A769-8390-446A-A251-CA6DB1409C0C}" destId="{11D21F2E-BD06-4772-AAAB-60BAD1B32FE3}" srcOrd="0" destOrd="0" presId="urn:microsoft.com/office/officeart/2005/8/layout/hierarchy1"/>
    <dgm:cxn modelId="{73D73A47-0A44-49CF-AAF5-953964692DD1}" type="presParOf" srcId="{11D21F2E-BD06-4772-AAAB-60BAD1B32FE3}" destId="{2B5918A8-F05A-476E-8613-1B2EFA6D5D81}" srcOrd="0" destOrd="0" presId="urn:microsoft.com/office/officeart/2005/8/layout/hierarchy1"/>
    <dgm:cxn modelId="{37BAD5F3-5C48-45DB-B384-3BDF8BDAA1A8}" type="presParOf" srcId="{2B5918A8-F05A-476E-8613-1B2EFA6D5D81}" destId="{09793DD4-E651-4CA0-B4D9-1D546A0746CF}" srcOrd="0" destOrd="0" presId="urn:microsoft.com/office/officeart/2005/8/layout/hierarchy1"/>
    <dgm:cxn modelId="{6F9FA231-FE36-460A-82E8-E991C14B55A9}" type="presParOf" srcId="{2B5918A8-F05A-476E-8613-1B2EFA6D5D81}" destId="{ABD615ED-B86E-4B17-B400-D04940406A98}" srcOrd="1" destOrd="0" presId="urn:microsoft.com/office/officeart/2005/8/layout/hierarchy1"/>
    <dgm:cxn modelId="{78F7DF67-38FD-4DAC-A98F-C2648E032977}" type="presParOf" srcId="{11D21F2E-BD06-4772-AAAB-60BAD1B32FE3}" destId="{365FEB56-F56F-4724-9B51-6E8270025659}" srcOrd="1" destOrd="0" presId="urn:microsoft.com/office/officeart/2005/8/layout/hierarchy1"/>
    <dgm:cxn modelId="{99B47B6B-28ED-4CCB-B6F1-A93FFFEA2E25}" type="presParOf" srcId="{ECA7A769-8390-446A-A251-CA6DB1409C0C}" destId="{3EB51618-53E5-467E-9BFC-29E681F00957}" srcOrd="1" destOrd="0" presId="urn:microsoft.com/office/officeart/2005/8/layout/hierarchy1"/>
    <dgm:cxn modelId="{33728D23-D055-4848-BC53-582D23AF98C9}" type="presParOf" srcId="{3EB51618-53E5-467E-9BFC-29E681F00957}" destId="{66DDD14E-B2E0-4570-888A-B5839CF1468B}" srcOrd="0" destOrd="0" presId="urn:microsoft.com/office/officeart/2005/8/layout/hierarchy1"/>
    <dgm:cxn modelId="{68D706C0-6EA9-43CE-BCAE-6AC576C9168E}" type="presParOf" srcId="{66DDD14E-B2E0-4570-888A-B5839CF1468B}" destId="{DD5E538F-7CBB-4995-87EC-5A6382E3DD34}" srcOrd="0" destOrd="0" presId="urn:microsoft.com/office/officeart/2005/8/layout/hierarchy1"/>
    <dgm:cxn modelId="{3335DB0F-F070-43B1-9315-225BF42B6340}" type="presParOf" srcId="{66DDD14E-B2E0-4570-888A-B5839CF1468B}" destId="{D5985553-B296-4A21-A4E6-A687DB7145E6}" srcOrd="1" destOrd="0" presId="urn:microsoft.com/office/officeart/2005/8/layout/hierarchy1"/>
    <dgm:cxn modelId="{3C7D3EE5-D747-4E20-BE21-5A6E41F095E5}" type="presParOf" srcId="{3EB51618-53E5-467E-9BFC-29E681F00957}" destId="{77902FFD-F13B-4C18-AFAC-71D04566733C}" srcOrd="1" destOrd="0" presId="urn:microsoft.com/office/officeart/2005/8/layout/hierarchy1"/>
    <dgm:cxn modelId="{3A9CE892-E54F-4209-B46A-1487B53921DF}" type="presParOf" srcId="{ECA7A769-8390-446A-A251-CA6DB1409C0C}" destId="{E9B55296-13DF-4115-8F6B-2D155BC9C0EB}" srcOrd="2" destOrd="0" presId="urn:microsoft.com/office/officeart/2005/8/layout/hierarchy1"/>
    <dgm:cxn modelId="{8D386156-7987-474A-8140-F8A57D583BFF}" type="presParOf" srcId="{E9B55296-13DF-4115-8F6B-2D155BC9C0EB}" destId="{0E508E87-45CF-49C4-AC37-AD1E25987323}" srcOrd="0" destOrd="0" presId="urn:microsoft.com/office/officeart/2005/8/layout/hierarchy1"/>
    <dgm:cxn modelId="{64268BAA-D60E-466E-880D-FE3BFE7ED8DC}" type="presParOf" srcId="{0E508E87-45CF-49C4-AC37-AD1E25987323}" destId="{E35E71C9-7672-4B07-BB6C-F6CFA9CBFACC}" srcOrd="0" destOrd="0" presId="urn:microsoft.com/office/officeart/2005/8/layout/hierarchy1"/>
    <dgm:cxn modelId="{821E092A-A860-48C5-AA0A-0EC3889211B3}" type="presParOf" srcId="{0E508E87-45CF-49C4-AC37-AD1E25987323}" destId="{37D93BEB-5AAE-45DC-9C20-4EC977AFE09C}" srcOrd="1" destOrd="0" presId="urn:microsoft.com/office/officeart/2005/8/layout/hierarchy1"/>
    <dgm:cxn modelId="{82171F4F-F5EB-48A1-BB74-19EE37530EFC}" type="presParOf" srcId="{E9B55296-13DF-4115-8F6B-2D155BC9C0EB}" destId="{59F7A68A-CDF5-494E-93C8-F1BF0B4693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F50AA6-B260-44A8-9FCF-FD919246AAE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5648EE9-A329-4A13-BEA0-157A03B66195}">
      <dgm:prSet/>
      <dgm:spPr/>
      <dgm:t>
        <a:bodyPr/>
        <a:lstStyle/>
        <a:p>
          <a:r>
            <a:rPr lang="en-US"/>
            <a:t>• Dati identificativi dello studente.</a:t>
          </a:r>
        </a:p>
      </dgm:t>
    </dgm:pt>
    <dgm:pt modelId="{2D08482B-DFB2-4CD6-AA16-E34621ABB3D4}" type="parTrans" cxnId="{7AB5712F-5414-4272-B3E1-835A51EF11CD}">
      <dgm:prSet/>
      <dgm:spPr/>
      <dgm:t>
        <a:bodyPr/>
        <a:lstStyle/>
        <a:p>
          <a:endParaRPr lang="en-US"/>
        </a:p>
      </dgm:t>
    </dgm:pt>
    <dgm:pt modelId="{572EB4CA-1AB3-4F59-9FE8-06C6920815CB}" type="sibTrans" cxnId="{7AB5712F-5414-4272-B3E1-835A51EF11CD}">
      <dgm:prSet/>
      <dgm:spPr/>
      <dgm:t>
        <a:bodyPr/>
        <a:lstStyle/>
        <a:p>
          <a:endParaRPr lang="en-US"/>
        </a:p>
      </dgm:t>
    </dgm:pt>
    <dgm:pt modelId="{08A70D9C-8921-4360-9090-BC5A6515EE99}">
      <dgm:prSet/>
      <dgm:spPr/>
      <dgm:t>
        <a:bodyPr/>
        <a:lstStyle/>
        <a:p>
          <a:r>
            <a:rPr lang="en-US"/>
            <a:t>• Profilo di funzionamento.</a:t>
          </a:r>
        </a:p>
      </dgm:t>
    </dgm:pt>
    <dgm:pt modelId="{A18B1D0F-FBCE-405E-9F11-6D663AAD6F44}" type="parTrans" cxnId="{E9EA29C2-FD56-49A2-8F14-AD4D5E648BAB}">
      <dgm:prSet/>
      <dgm:spPr/>
      <dgm:t>
        <a:bodyPr/>
        <a:lstStyle/>
        <a:p>
          <a:endParaRPr lang="en-US"/>
        </a:p>
      </dgm:t>
    </dgm:pt>
    <dgm:pt modelId="{89D20E7D-7160-471C-ADB7-1DC1AC4D4E79}" type="sibTrans" cxnId="{E9EA29C2-FD56-49A2-8F14-AD4D5E648BAB}">
      <dgm:prSet/>
      <dgm:spPr/>
      <dgm:t>
        <a:bodyPr/>
        <a:lstStyle/>
        <a:p>
          <a:endParaRPr lang="en-US"/>
        </a:p>
      </dgm:t>
    </dgm:pt>
    <dgm:pt modelId="{1FE7784B-D7D8-4271-A00B-6D9FF1880CC7}">
      <dgm:prSet/>
      <dgm:spPr/>
      <dgm:t>
        <a:bodyPr/>
        <a:lstStyle/>
        <a:p>
          <a:r>
            <a:rPr lang="en-US"/>
            <a:t>• Obiettivi educativi e didattici personalizzati.</a:t>
          </a:r>
        </a:p>
      </dgm:t>
    </dgm:pt>
    <dgm:pt modelId="{BB3AE2FF-2F79-49B8-A960-4BE9084B9AF9}" type="parTrans" cxnId="{D140FDEF-EC32-4F2B-AB6C-C4338F6B3C4C}">
      <dgm:prSet/>
      <dgm:spPr/>
      <dgm:t>
        <a:bodyPr/>
        <a:lstStyle/>
        <a:p>
          <a:endParaRPr lang="en-US"/>
        </a:p>
      </dgm:t>
    </dgm:pt>
    <dgm:pt modelId="{6F3C5332-0B76-46D5-9419-33D34E6B193E}" type="sibTrans" cxnId="{D140FDEF-EC32-4F2B-AB6C-C4338F6B3C4C}">
      <dgm:prSet/>
      <dgm:spPr/>
      <dgm:t>
        <a:bodyPr/>
        <a:lstStyle/>
        <a:p>
          <a:endParaRPr lang="en-US"/>
        </a:p>
      </dgm:t>
    </dgm:pt>
    <dgm:pt modelId="{4D4668C0-1E4A-4D83-8760-E57E7075941B}">
      <dgm:prSet/>
      <dgm:spPr/>
      <dgm:t>
        <a:bodyPr/>
        <a:lstStyle/>
        <a:p>
          <a:r>
            <a:rPr lang="en-US"/>
            <a:t>• Strategie e metodologie inclusive.</a:t>
          </a:r>
        </a:p>
      </dgm:t>
    </dgm:pt>
    <dgm:pt modelId="{68CEADB7-8F81-4A8A-A3A7-BA3B33991EB8}" type="parTrans" cxnId="{FF23F70C-6C56-4942-ABBE-3784D8A220A3}">
      <dgm:prSet/>
      <dgm:spPr/>
      <dgm:t>
        <a:bodyPr/>
        <a:lstStyle/>
        <a:p>
          <a:endParaRPr lang="en-US"/>
        </a:p>
      </dgm:t>
    </dgm:pt>
    <dgm:pt modelId="{088FB5FB-2E16-4D0F-970F-02AC92A1820A}" type="sibTrans" cxnId="{FF23F70C-6C56-4942-ABBE-3784D8A220A3}">
      <dgm:prSet/>
      <dgm:spPr/>
      <dgm:t>
        <a:bodyPr/>
        <a:lstStyle/>
        <a:p>
          <a:endParaRPr lang="en-US"/>
        </a:p>
      </dgm:t>
    </dgm:pt>
    <dgm:pt modelId="{9B5C296D-B034-4408-B677-F37AAEEF440C}" type="pres">
      <dgm:prSet presAssocID="{5AF50AA6-B260-44A8-9FCF-FD919246AAEB}" presName="linear" presStyleCnt="0">
        <dgm:presLayoutVars>
          <dgm:animLvl val="lvl"/>
          <dgm:resizeHandles val="exact"/>
        </dgm:presLayoutVars>
      </dgm:prSet>
      <dgm:spPr/>
    </dgm:pt>
    <dgm:pt modelId="{643D3519-AC95-46B3-840D-479A598FC62B}" type="pres">
      <dgm:prSet presAssocID="{D5648EE9-A329-4A13-BEA0-157A03B6619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17B7071-AB4A-4B83-BBCA-1FC44C8EF684}" type="pres">
      <dgm:prSet presAssocID="{572EB4CA-1AB3-4F59-9FE8-06C6920815CB}" presName="spacer" presStyleCnt="0"/>
      <dgm:spPr/>
    </dgm:pt>
    <dgm:pt modelId="{8027F716-1E70-4AC2-BD3D-C7CDDF7925E5}" type="pres">
      <dgm:prSet presAssocID="{08A70D9C-8921-4360-9090-BC5A6515EE9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036E084-95E8-419C-A816-67D213054924}" type="pres">
      <dgm:prSet presAssocID="{89D20E7D-7160-471C-ADB7-1DC1AC4D4E79}" presName="spacer" presStyleCnt="0"/>
      <dgm:spPr/>
    </dgm:pt>
    <dgm:pt modelId="{D66169FC-0F6F-4E2F-A2CE-D8A8D467452F}" type="pres">
      <dgm:prSet presAssocID="{1FE7784B-D7D8-4271-A00B-6D9FF1880CC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3FF897-B2F0-45AF-8F22-84E7A7CAFA6A}" type="pres">
      <dgm:prSet presAssocID="{6F3C5332-0B76-46D5-9419-33D34E6B193E}" presName="spacer" presStyleCnt="0"/>
      <dgm:spPr/>
    </dgm:pt>
    <dgm:pt modelId="{32348A2D-513F-41A8-9F05-AB381450DD0A}" type="pres">
      <dgm:prSet presAssocID="{4D4668C0-1E4A-4D83-8760-E57E7075941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1A07D02-6BA7-4A26-95AB-F4C248720519}" type="presOf" srcId="{5AF50AA6-B260-44A8-9FCF-FD919246AAEB}" destId="{9B5C296D-B034-4408-B677-F37AAEEF440C}" srcOrd="0" destOrd="0" presId="urn:microsoft.com/office/officeart/2005/8/layout/vList2"/>
    <dgm:cxn modelId="{FF23F70C-6C56-4942-ABBE-3784D8A220A3}" srcId="{5AF50AA6-B260-44A8-9FCF-FD919246AAEB}" destId="{4D4668C0-1E4A-4D83-8760-E57E7075941B}" srcOrd="3" destOrd="0" parTransId="{68CEADB7-8F81-4A8A-A3A7-BA3B33991EB8}" sibTransId="{088FB5FB-2E16-4D0F-970F-02AC92A1820A}"/>
    <dgm:cxn modelId="{7AB5712F-5414-4272-B3E1-835A51EF11CD}" srcId="{5AF50AA6-B260-44A8-9FCF-FD919246AAEB}" destId="{D5648EE9-A329-4A13-BEA0-157A03B66195}" srcOrd="0" destOrd="0" parTransId="{2D08482B-DFB2-4CD6-AA16-E34621ABB3D4}" sibTransId="{572EB4CA-1AB3-4F59-9FE8-06C6920815CB}"/>
    <dgm:cxn modelId="{FDD53967-912F-4B16-9F04-3419E6F423AD}" type="presOf" srcId="{D5648EE9-A329-4A13-BEA0-157A03B66195}" destId="{643D3519-AC95-46B3-840D-479A598FC62B}" srcOrd="0" destOrd="0" presId="urn:microsoft.com/office/officeart/2005/8/layout/vList2"/>
    <dgm:cxn modelId="{E9EA29C2-FD56-49A2-8F14-AD4D5E648BAB}" srcId="{5AF50AA6-B260-44A8-9FCF-FD919246AAEB}" destId="{08A70D9C-8921-4360-9090-BC5A6515EE99}" srcOrd="1" destOrd="0" parTransId="{A18B1D0F-FBCE-405E-9F11-6D663AAD6F44}" sibTransId="{89D20E7D-7160-471C-ADB7-1DC1AC4D4E79}"/>
    <dgm:cxn modelId="{FFBB0FD9-7487-41D8-B0B3-2B877AD8E83D}" type="presOf" srcId="{1FE7784B-D7D8-4271-A00B-6D9FF1880CC7}" destId="{D66169FC-0F6F-4E2F-A2CE-D8A8D467452F}" srcOrd="0" destOrd="0" presId="urn:microsoft.com/office/officeart/2005/8/layout/vList2"/>
    <dgm:cxn modelId="{EDAC2DDD-69B7-47FE-94BB-C5C7CEF633F0}" type="presOf" srcId="{4D4668C0-1E4A-4D83-8760-E57E7075941B}" destId="{32348A2D-513F-41A8-9F05-AB381450DD0A}" srcOrd="0" destOrd="0" presId="urn:microsoft.com/office/officeart/2005/8/layout/vList2"/>
    <dgm:cxn modelId="{CA41D7E9-C225-4FDD-AB8E-198A172D371E}" type="presOf" srcId="{08A70D9C-8921-4360-9090-BC5A6515EE99}" destId="{8027F716-1E70-4AC2-BD3D-C7CDDF7925E5}" srcOrd="0" destOrd="0" presId="urn:microsoft.com/office/officeart/2005/8/layout/vList2"/>
    <dgm:cxn modelId="{D140FDEF-EC32-4F2B-AB6C-C4338F6B3C4C}" srcId="{5AF50AA6-B260-44A8-9FCF-FD919246AAEB}" destId="{1FE7784B-D7D8-4271-A00B-6D9FF1880CC7}" srcOrd="2" destOrd="0" parTransId="{BB3AE2FF-2F79-49B8-A960-4BE9084B9AF9}" sibTransId="{6F3C5332-0B76-46D5-9419-33D34E6B193E}"/>
    <dgm:cxn modelId="{A078F61D-C83F-4F8E-9C6D-B83A01E10546}" type="presParOf" srcId="{9B5C296D-B034-4408-B677-F37AAEEF440C}" destId="{643D3519-AC95-46B3-840D-479A598FC62B}" srcOrd="0" destOrd="0" presId="urn:microsoft.com/office/officeart/2005/8/layout/vList2"/>
    <dgm:cxn modelId="{2E4042D0-ECFB-49D4-98E3-44F28A9A961D}" type="presParOf" srcId="{9B5C296D-B034-4408-B677-F37AAEEF440C}" destId="{417B7071-AB4A-4B83-BBCA-1FC44C8EF684}" srcOrd="1" destOrd="0" presId="urn:microsoft.com/office/officeart/2005/8/layout/vList2"/>
    <dgm:cxn modelId="{5DC334E8-704D-4317-91B9-49B755A3BF38}" type="presParOf" srcId="{9B5C296D-B034-4408-B677-F37AAEEF440C}" destId="{8027F716-1E70-4AC2-BD3D-C7CDDF7925E5}" srcOrd="2" destOrd="0" presId="urn:microsoft.com/office/officeart/2005/8/layout/vList2"/>
    <dgm:cxn modelId="{A60EFCB2-9400-47DF-B5B6-DE7031C35782}" type="presParOf" srcId="{9B5C296D-B034-4408-B677-F37AAEEF440C}" destId="{F036E084-95E8-419C-A816-67D213054924}" srcOrd="3" destOrd="0" presId="urn:microsoft.com/office/officeart/2005/8/layout/vList2"/>
    <dgm:cxn modelId="{D0E492EB-A40B-48D7-88B9-3CE99064CD70}" type="presParOf" srcId="{9B5C296D-B034-4408-B677-F37AAEEF440C}" destId="{D66169FC-0F6F-4E2F-A2CE-D8A8D467452F}" srcOrd="4" destOrd="0" presId="urn:microsoft.com/office/officeart/2005/8/layout/vList2"/>
    <dgm:cxn modelId="{60FF301F-A799-4FC2-A83D-F0A49AD0B7E7}" type="presParOf" srcId="{9B5C296D-B034-4408-B677-F37AAEEF440C}" destId="{983FF897-B2F0-45AF-8F22-84E7A7CAFA6A}" srcOrd="5" destOrd="0" presId="urn:microsoft.com/office/officeart/2005/8/layout/vList2"/>
    <dgm:cxn modelId="{DD221F6B-073A-44F7-B62B-4FEFC9988E9A}" type="presParOf" srcId="{9B5C296D-B034-4408-B677-F37AAEEF440C}" destId="{32348A2D-513F-41A8-9F05-AB381450DD0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A639F31-7FC2-47F5-A54F-421960A937C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6C0586-9867-4CE2-863A-60569E6DF760}">
      <dgm:prSet/>
      <dgm:spPr/>
      <dgm:t>
        <a:bodyPr/>
        <a:lstStyle/>
        <a:p>
          <a:r>
            <a:rPr lang="en-US"/>
            <a:t>• Elaborato dal GLO con docenti, famiglia e specialisti.</a:t>
          </a:r>
        </a:p>
      </dgm:t>
    </dgm:pt>
    <dgm:pt modelId="{A9C3FF80-F25E-49D6-B8AE-50C3B16569CE}" type="parTrans" cxnId="{705698DE-E96B-46AC-B7E3-05C3871EE512}">
      <dgm:prSet/>
      <dgm:spPr/>
      <dgm:t>
        <a:bodyPr/>
        <a:lstStyle/>
        <a:p>
          <a:endParaRPr lang="en-US"/>
        </a:p>
      </dgm:t>
    </dgm:pt>
    <dgm:pt modelId="{F75D13C3-A9AC-4B47-8C24-EC1885F5F666}" type="sibTrans" cxnId="{705698DE-E96B-46AC-B7E3-05C3871EE512}">
      <dgm:prSet/>
      <dgm:spPr/>
      <dgm:t>
        <a:bodyPr/>
        <a:lstStyle/>
        <a:p>
          <a:endParaRPr lang="en-US"/>
        </a:p>
      </dgm:t>
    </dgm:pt>
    <dgm:pt modelId="{780D77F4-836C-47C5-90ED-EFB5E9F24754}">
      <dgm:prSet/>
      <dgm:spPr/>
      <dgm:t>
        <a:bodyPr/>
        <a:lstStyle/>
        <a:p>
          <a:r>
            <a:rPr lang="en-US"/>
            <a:t>• Definizione di interventi personalizzati.</a:t>
          </a:r>
        </a:p>
      </dgm:t>
    </dgm:pt>
    <dgm:pt modelId="{4B5A7D3B-12AE-489F-B947-E2E369C8B244}" type="parTrans" cxnId="{0BD700BE-8ED5-4633-9B66-DA6064212A3E}">
      <dgm:prSet/>
      <dgm:spPr/>
      <dgm:t>
        <a:bodyPr/>
        <a:lstStyle/>
        <a:p>
          <a:endParaRPr lang="en-US"/>
        </a:p>
      </dgm:t>
    </dgm:pt>
    <dgm:pt modelId="{7EB85051-B57C-45CB-95A7-E934D43E5407}" type="sibTrans" cxnId="{0BD700BE-8ED5-4633-9B66-DA6064212A3E}">
      <dgm:prSet/>
      <dgm:spPr/>
      <dgm:t>
        <a:bodyPr/>
        <a:lstStyle/>
        <a:p>
          <a:endParaRPr lang="en-US"/>
        </a:p>
      </dgm:t>
    </dgm:pt>
    <dgm:pt modelId="{FEFFE0DE-07A8-491F-9E47-1D19DC31D30C}">
      <dgm:prSet/>
      <dgm:spPr/>
      <dgm:t>
        <a:bodyPr/>
        <a:lstStyle/>
        <a:p>
          <a:r>
            <a:rPr lang="en-US"/>
            <a:t>• Adattamenti didattici e modalità di verifica.</a:t>
          </a:r>
        </a:p>
      </dgm:t>
    </dgm:pt>
    <dgm:pt modelId="{49A616C1-F2F5-46BA-88E8-F4877DEB4E39}" type="parTrans" cxnId="{A08C040E-2FE2-4194-8634-2258828760F8}">
      <dgm:prSet/>
      <dgm:spPr/>
      <dgm:t>
        <a:bodyPr/>
        <a:lstStyle/>
        <a:p>
          <a:endParaRPr lang="en-US"/>
        </a:p>
      </dgm:t>
    </dgm:pt>
    <dgm:pt modelId="{3A31722B-12DA-4A7E-BD77-BC818E8EC171}" type="sibTrans" cxnId="{A08C040E-2FE2-4194-8634-2258828760F8}">
      <dgm:prSet/>
      <dgm:spPr/>
      <dgm:t>
        <a:bodyPr/>
        <a:lstStyle/>
        <a:p>
          <a:endParaRPr lang="en-US"/>
        </a:p>
      </dgm:t>
    </dgm:pt>
    <dgm:pt modelId="{DEE9D57B-86C6-4F38-B75B-B99AA7E24DF0}" type="pres">
      <dgm:prSet presAssocID="{2A639F31-7FC2-47F5-A54F-421960A937C6}" presName="linear" presStyleCnt="0">
        <dgm:presLayoutVars>
          <dgm:animLvl val="lvl"/>
          <dgm:resizeHandles val="exact"/>
        </dgm:presLayoutVars>
      </dgm:prSet>
      <dgm:spPr/>
    </dgm:pt>
    <dgm:pt modelId="{87AE177B-371C-48BD-9052-70F04E3E2A04}" type="pres">
      <dgm:prSet presAssocID="{FB6C0586-9867-4CE2-863A-60569E6DF7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47A6522-D847-457F-84EE-65DBFD79F23F}" type="pres">
      <dgm:prSet presAssocID="{F75D13C3-A9AC-4B47-8C24-EC1885F5F666}" presName="spacer" presStyleCnt="0"/>
      <dgm:spPr/>
    </dgm:pt>
    <dgm:pt modelId="{9C9B914E-28D8-44DF-A5B4-7187254E1647}" type="pres">
      <dgm:prSet presAssocID="{780D77F4-836C-47C5-90ED-EFB5E9F2475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9FC89A7-2B6A-4D9F-8BB2-9CBC44960B3E}" type="pres">
      <dgm:prSet presAssocID="{7EB85051-B57C-45CB-95A7-E934D43E5407}" presName="spacer" presStyleCnt="0"/>
      <dgm:spPr/>
    </dgm:pt>
    <dgm:pt modelId="{AECF713F-43B0-4E00-BF1B-5536CB7D236C}" type="pres">
      <dgm:prSet presAssocID="{FEFFE0DE-07A8-491F-9E47-1D19DC31D30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8C040E-2FE2-4194-8634-2258828760F8}" srcId="{2A639F31-7FC2-47F5-A54F-421960A937C6}" destId="{FEFFE0DE-07A8-491F-9E47-1D19DC31D30C}" srcOrd="2" destOrd="0" parTransId="{49A616C1-F2F5-46BA-88E8-F4877DEB4E39}" sibTransId="{3A31722B-12DA-4A7E-BD77-BC818E8EC171}"/>
    <dgm:cxn modelId="{29F9941F-B0D3-4173-B7AE-340813EBF46B}" type="presOf" srcId="{2A639F31-7FC2-47F5-A54F-421960A937C6}" destId="{DEE9D57B-86C6-4F38-B75B-B99AA7E24DF0}" srcOrd="0" destOrd="0" presId="urn:microsoft.com/office/officeart/2005/8/layout/vList2"/>
    <dgm:cxn modelId="{B1794C73-3203-42E6-9C7F-03AFF6040BC9}" type="presOf" srcId="{FB6C0586-9867-4CE2-863A-60569E6DF760}" destId="{87AE177B-371C-48BD-9052-70F04E3E2A04}" srcOrd="0" destOrd="0" presId="urn:microsoft.com/office/officeart/2005/8/layout/vList2"/>
    <dgm:cxn modelId="{BEED9987-4CA8-4B82-B92D-268FE5B462CA}" type="presOf" srcId="{780D77F4-836C-47C5-90ED-EFB5E9F24754}" destId="{9C9B914E-28D8-44DF-A5B4-7187254E1647}" srcOrd="0" destOrd="0" presId="urn:microsoft.com/office/officeart/2005/8/layout/vList2"/>
    <dgm:cxn modelId="{0BD700BE-8ED5-4633-9B66-DA6064212A3E}" srcId="{2A639F31-7FC2-47F5-A54F-421960A937C6}" destId="{780D77F4-836C-47C5-90ED-EFB5E9F24754}" srcOrd="1" destOrd="0" parTransId="{4B5A7D3B-12AE-489F-B947-E2E369C8B244}" sibTransId="{7EB85051-B57C-45CB-95A7-E934D43E5407}"/>
    <dgm:cxn modelId="{705698DE-E96B-46AC-B7E3-05C3871EE512}" srcId="{2A639F31-7FC2-47F5-A54F-421960A937C6}" destId="{FB6C0586-9867-4CE2-863A-60569E6DF760}" srcOrd="0" destOrd="0" parTransId="{A9C3FF80-F25E-49D6-B8AE-50C3B16569CE}" sibTransId="{F75D13C3-A9AC-4B47-8C24-EC1885F5F666}"/>
    <dgm:cxn modelId="{0D2628FB-8267-41C0-95F1-4ACC4B2E2BDB}" type="presOf" srcId="{FEFFE0DE-07A8-491F-9E47-1D19DC31D30C}" destId="{AECF713F-43B0-4E00-BF1B-5536CB7D236C}" srcOrd="0" destOrd="0" presId="urn:microsoft.com/office/officeart/2005/8/layout/vList2"/>
    <dgm:cxn modelId="{F41D2D82-BB39-44E1-B19F-6BCD06AA9B2F}" type="presParOf" srcId="{DEE9D57B-86C6-4F38-B75B-B99AA7E24DF0}" destId="{87AE177B-371C-48BD-9052-70F04E3E2A04}" srcOrd="0" destOrd="0" presId="urn:microsoft.com/office/officeart/2005/8/layout/vList2"/>
    <dgm:cxn modelId="{CA368F71-5814-4F96-B90D-C179F4229FC0}" type="presParOf" srcId="{DEE9D57B-86C6-4F38-B75B-B99AA7E24DF0}" destId="{447A6522-D847-457F-84EE-65DBFD79F23F}" srcOrd="1" destOrd="0" presId="urn:microsoft.com/office/officeart/2005/8/layout/vList2"/>
    <dgm:cxn modelId="{F2136A0E-D05A-4BB5-9C3D-2787AF68B46D}" type="presParOf" srcId="{DEE9D57B-86C6-4F38-B75B-B99AA7E24DF0}" destId="{9C9B914E-28D8-44DF-A5B4-7187254E1647}" srcOrd="2" destOrd="0" presId="urn:microsoft.com/office/officeart/2005/8/layout/vList2"/>
    <dgm:cxn modelId="{D04DDAD6-1EAE-4F1F-A31B-A1C718B2C914}" type="presParOf" srcId="{DEE9D57B-86C6-4F38-B75B-B99AA7E24DF0}" destId="{B9FC89A7-2B6A-4D9F-8BB2-9CBC44960B3E}" srcOrd="3" destOrd="0" presId="urn:microsoft.com/office/officeart/2005/8/layout/vList2"/>
    <dgm:cxn modelId="{E8EF6875-64DC-4F80-BBDD-0156DEBD452A}" type="presParOf" srcId="{DEE9D57B-86C6-4F38-B75B-B99AA7E24DF0}" destId="{AECF713F-43B0-4E00-BF1B-5536CB7D236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E79C654-04FC-4C4D-9860-93DCA0783D6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5A0E428-496F-4794-B895-6DE9DCD540FF}">
      <dgm:prSet/>
      <dgm:spPr/>
      <dgm:t>
        <a:bodyPr/>
        <a:lstStyle/>
        <a:p>
          <a:r>
            <a:rPr lang="en-US"/>
            <a:t>• Coordinare la progettazione inclusiva.</a:t>
          </a:r>
        </a:p>
      </dgm:t>
    </dgm:pt>
    <dgm:pt modelId="{26E976F8-5BEA-48A8-8659-C436B30EF334}" type="parTrans" cxnId="{A4D81E11-DADB-48B2-9C15-B659AC45C74B}">
      <dgm:prSet/>
      <dgm:spPr/>
      <dgm:t>
        <a:bodyPr/>
        <a:lstStyle/>
        <a:p>
          <a:endParaRPr lang="en-US"/>
        </a:p>
      </dgm:t>
    </dgm:pt>
    <dgm:pt modelId="{A28A7FAC-6477-4BDE-9760-4A3EB4F763EC}" type="sibTrans" cxnId="{A4D81E11-DADB-48B2-9C15-B659AC45C74B}">
      <dgm:prSet/>
      <dgm:spPr/>
      <dgm:t>
        <a:bodyPr/>
        <a:lstStyle/>
        <a:p>
          <a:endParaRPr lang="en-US"/>
        </a:p>
      </dgm:t>
    </dgm:pt>
    <dgm:pt modelId="{A3E9E85E-6CEE-4AAD-BA0D-0C2768EDE672}">
      <dgm:prSet/>
      <dgm:spPr/>
      <dgm:t>
        <a:bodyPr/>
        <a:lstStyle/>
        <a:p>
          <a:r>
            <a:rPr lang="en-US"/>
            <a:t>• Monitorare il percorso educativo.</a:t>
          </a:r>
        </a:p>
      </dgm:t>
    </dgm:pt>
    <dgm:pt modelId="{1225ED50-C6B2-4074-AD99-9842F204BCE0}" type="parTrans" cxnId="{683A80A0-736B-4988-801B-0E09C3274911}">
      <dgm:prSet/>
      <dgm:spPr/>
      <dgm:t>
        <a:bodyPr/>
        <a:lstStyle/>
        <a:p>
          <a:endParaRPr lang="en-US"/>
        </a:p>
      </dgm:t>
    </dgm:pt>
    <dgm:pt modelId="{A97D1BF2-9B09-483D-8D85-8B4CF61C1B60}" type="sibTrans" cxnId="{683A80A0-736B-4988-801B-0E09C3274911}">
      <dgm:prSet/>
      <dgm:spPr/>
      <dgm:t>
        <a:bodyPr/>
        <a:lstStyle/>
        <a:p>
          <a:endParaRPr lang="en-US"/>
        </a:p>
      </dgm:t>
    </dgm:pt>
    <dgm:pt modelId="{25B9898D-E185-4BB6-AA27-5F586F419672}">
      <dgm:prSet/>
      <dgm:spPr/>
      <dgm:t>
        <a:bodyPr/>
        <a:lstStyle/>
        <a:p>
          <a:r>
            <a:rPr lang="en-US"/>
            <a:t>• Valutare e aggiornare il PEI in base ai bisogni dell’alunno.</a:t>
          </a:r>
        </a:p>
      </dgm:t>
    </dgm:pt>
    <dgm:pt modelId="{6909B592-5122-4F9D-883D-B4EEFD4BEF5A}" type="parTrans" cxnId="{B1830A67-066D-49B0-822F-2D2DA6F86892}">
      <dgm:prSet/>
      <dgm:spPr/>
      <dgm:t>
        <a:bodyPr/>
        <a:lstStyle/>
        <a:p>
          <a:endParaRPr lang="en-US"/>
        </a:p>
      </dgm:t>
    </dgm:pt>
    <dgm:pt modelId="{5B44C739-C512-42AC-917C-A90217D4858C}" type="sibTrans" cxnId="{B1830A67-066D-49B0-822F-2D2DA6F86892}">
      <dgm:prSet/>
      <dgm:spPr/>
      <dgm:t>
        <a:bodyPr/>
        <a:lstStyle/>
        <a:p>
          <a:endParaRPr lang="en-US"/>
        </a:p>
      </dgm:t>
    </dgm:pt>
    <dgm:pt modelId="{D9F72C21-ED95-49ED-8B81-ED01F114FC88}" type="pres">
      <dgm:prSet presAssocID="{FE79C654-04FC-4C4D-9860-93DCA0783D6E}" presName="linear" presStyleCnt="0">
        <dgm:presLayoutVars>
          <dgm:animLvl val="lvl"/>
          <dgm:resizeHandles val="exact"/>
        </dgm:presLayoutVars>
      </dgm:prSet>
      <dgm:spPr/>
    </dgm:pt>
    <dgm:pt modelId="{C69FA8C1-EE7A-4F55-AF26-26A82EA9DB5E}" type="pres">
      <dgm:prSet presAssocID="{E5A0E428-496F-4794-B895-6DE9DCD540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E400F1-F67B-43F5-8E0C-EBEA4390CA76}" type="pres">
      <dgm:prSet presAssocID="{A28A7FAC-6477-4BDE-9760-4A3EB4F763EC}" presName="spacer" presStyleCnt="0"/>
      <dgm:spPr/>
    </dgm:pt>
    <dgm:pt modelId="{0823407F-339F-48B1-BB35-31BAEC76810E}" type="pres">
      <dgm:prSet presAssocID="{A3E9E85E-6CEE-4AAD-BA0D-0C2768EDE67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D74580-3DD8-4208-9994-195AAAC787E9}" type="pres">
      <dgm:prSet presAssocID="{A97D1BF2-9B09-483D-8D85-8B4CF61C1B60}" presName="spacer" presStyleCnt="0"/>
      <dgm:spPr/>
    </dgm:pt>
    <dgm:pt modelId="{D4287E57-3031-4F08-BC42-C24D6CD06EC3}" type="pres">
      <dgm:prSet presAssocID="{25B9898D-E185-4BB6-AA27-5F586F41967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4D81E11-DADB-48B2-9C15-B659AC45C74B}" srcId="{FE79C654-04FC-4C4D-9860-93DCA0783D6E}" destId="{E5A0E428-496F-4794-B895-6DE9DCD540FF}" srcOrd="0" destOrd="0" parTransId="{26E976F8-5BEA-48A8-8659-C436B30EF334}" sibTransId="{A28A7FAC-6477-4BDE-9760-4A3EB4F763EC}"/>
    <dgm:cxn modelId="{C923A812-4FA0-49B9-8F28-7193100039D2}" type="presOf" srcId="{E5A0E428-496F-4794-B895-6DE9DCD540FF}" destId="{C69FA8C1-EE7A-4F55-AF26-26A82EA9DB5E}" srcOrd="0" destOrd="0" presId="urn:microsoft.com/office/officeart/2005/8/layout/vList2"/>
    <dgm:cxn modelId="{B1830A67-066D-49B0-822F-2D2DA6F86892}" srcId="{FE79C654-04FC-4C4D-9860-93DCA0783D6E}" destId="{25B9898D-E185-4BB6-AA27-5F586F419672}" srcOrd="2" destOrd="0" parTransId="{6909B592-5122-4F9D-883D-B4EEFD4BEF5A}" sibTransId="{5B44C739-C512-42AC-917C-A90217D4858C}"/>
    <dgm:cxn modelId="{8D29D183-CC22-45F9-891F-1999F4AA80BE}" type="presOf" srcId="{25B9898D-E185-4BB6-AA27-5F586F419672}" destId="{D4287E57-3031-4F08-BC42-C24D6CD06EC3}" srcOrd="0" destOrd="0" presId="urn:microsoft.com/office/officeart/2005/8/layout/vList2"/>
    <dgm:cxn modelId="{63E2CB96-42CE-45B8-9563-F755BACB640C}" type="presOf" srcId="{A3E9E85E-6CEE-4AAD-BA0D-0C2768EDE672}" destId="{0823407F-339F-48B1-BB35-31BAEC76810E}" srcOrd="0" destOrd="0" presId="urn:microsoft.com/office/officeart/2005/8/layout/vList2"/>
    <dgm:cxn modelId="{683A80A0-736B-4988-801B-0E09C3274911}" srcId="{FE79C654-04FC-4C4D-9860-93DCA0783D6E}" destId="{A3E9E85E-6CEE-4AAD-BA0D-0C2768EDE672}" srcOrd="1" destOrd="0" parTransId="{1225ED50-C6B2-4074-AD99-9842F204BCE0}" sibTransId="{A97D1BF2-9B09-483D-8D85-8B4CF61C1B60}"/>
    <dgm:cxn modelId="{269B2AB5-5E0B-4FC4-A46C-776B5F13211B}" type="presOf" srcId="{FE79C654-04FC-4C4D-9860-93DCA0783D6E}" destId="{D9F72C21-ED95-49ED-8B81-ED01F114FC88}" srcOrd="0" destOrd="0" presId="urn:microsoft.com/office/officeart/2005/8/layout/vList2"/>
    <dgm:cxn modelId="{4A995F76-2FC9-437E-B043-B4E4898F9D93}" type="presParOf" srcId="{D9F72C21-ED95-49ED-8B81-ED01F114FC88}" destId="{C69FA8C1-EE7A-4F55-AF26-26A82EA9DB5E}" srcOrd="0" destOrd="0" presId="urn:microsoft.com/office/officeart/2005/8/layout/vList2"/>
    <dgm:cxn modelId="{94BED00F-8D02-4BBD-BA55-CBE76BE74A22}" type="presParOf" srcId="{D9F72C21-ED95-49ED-8B81-ED01F114FC88}" destId="{49E400F1-F67B-43F5-8E0C-EBEA4390CA76}" srcOrd="1" destOrd="0" presId="urn:microsoft.com/office/officeart/2005/8/layout/vList2"/>
    <dgm:cxn modelId="{AA99F55F-0176-433D-ACF6-66E9B145816C}" type="presParOf" srcId="{D9F72C21-ED95-49ED-8B81-ED01F114FC88}" destId="{0823407F-339F-48B1-BB35-31BAEC76810E}" srcOrd="2" destOrd="0" presId="urn:microsoft.com/office/officeart/2005/8/layout/vList2"/>
    <dgm:cxn modelId="{1B872B9B-3858-46E5-B588-912479299F3F}" type="presParOf" srcId="{D9F72C21-ED95-49ED-8B81-ED01F114FC88}" destId="{ABD74580-3DD8-4208-9994-195AAAC787E9}" srcOrd="3" destOrd="0" presId="urn:microsoft.com/office/officeart/2005/8/layout/vList2"/>
    <dgm:cxn modelId="{B736336A-CF74-4CF5-B69A-DCCDDDC12B0B}" type="presParOf" srcId="{D9F72C21-ED95-49ED-8B81-ED01F114FC88}" destId="{D4287E57-3031-4F08-BC42-C24D6CD06E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E7AC05-F01E-4904-93DB-BF1910E8887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E3E435F-CDFF-4897-A68C-F441A4D39573}">
      <dgm:prSet/>
      <dgm:spPr/>
      <dgm:t>
        <a:bodyPr/>
        <a:lstStyle/>
        <a:p>
          <a:r>
            <a:rPr lang="en-US"/>
            <a:t>• Applicazione del PEI in classe.</a:t>
          </a:r>
        </a:p>
      </dgm:t>
    </dgm:pt>
    <dgm:pt modelId="{9FF971EA-1E95-4A96-B748-A3A654E2C6DB}" type="parTrans" cxnId="{D2B0F63C-CFF0-4169-9EDA-9AB298289346}">
      <dgm:prSet/>
      <dgm:spPr/>
      <dgm:t>
        <a:bodyPr/>
        <a:lstStyle/>
        <a:p>
          <a:endParaRPr lang="en-US"/>
        </a:p>
      </dgm:t>
    </dgm:pt>
    <dgm:pt modelId="{06126F13-83D3-4D6C-80F1-19AE4D055583}" type="sibTrans" cxnId="{D2B0F63C-CFF0-4169-9EDA-9AB298289346}">
      <dgm:prSet/>
      <dgm:spPr/>
      <dgm:t>
        <a:bodyPr/>
        <a:lstStyle/>
        <a:p>
          <a:endParaRPr lang="en-US"/>
        </a:p>
      </dgm:t>
    </dgm:pt>
    <dgm:pt modelId="{043DBD44-E5D6-4F41-82FC-AA7B6205D6B2}">
      <dgm:prSet/>
      <dgm:spPr/>
      <dgm:t>
        <a:bodyPr/>
        <a:lstStyle/>
        <a:p>
          <a:r>
            <a:rPr lang="en-US"/>
            <a:t>• Monitoraggio continuo e aggiornamenti.</a:t>
          </a:r>
        </a:p>
      </dgm:t>
    </dgm:pt>
    <dgm:pt modelId="{828DC551-943D-4272-A48B-66C0440D088B}" type="parTrans" cxnId="{B8BB9727-472B-4A3F-9B7C-930C4CA77390}">
      <dgm:prSet/>
      <dgm:spPr/>
      <dgm:t>
        <a:bodyPr/>
        <a:lstStyle/>
        <a:p>
          <a:endParaRPr lang="en-US"/>
        </a:p>
      </dgm:t>
    </dgm:pt>
    <dgm:pt modelId="{B0A6B988-27F6-4DF4-9B12-E4D814B0191D}" type="sibTrans" cxnId="{B8BB9727-472B-4A3F-9B7C-930C4CA77390}">
      <dgm:prSet/>
      <dgm:spPr/>
      <dgm:t>
        <a:bodyPr/>
        <a:lstStyle/>
        <a:p>
          <a:endParaRPr lang="en-US"/>
        </a:p>
      </dgm:t>
    </dgm:pt>
    <dgm:pt modelId="{4C74AC4B-3C46-4DBD-BA5C-04BAB73F047A}">
      <dgm:prSet/>
      <dgm:spPr/>
      <dgm:t>
        <a:bodyPr/>
        <a:lstStyle/>
        <a:p>
          <a:r>
            <a:rPr lang="en-US"/>
            <a:t>• Collaborazione tra scuola, famiglia e servizi territoriali.</a:t>
          </a:r>
        </a:p>
      </dgm:t>
    </dgm:pt>
    <dgm:pt modelId="{43DC823A-975B-4DEA-842E-46A1AD4521B0}" type="parTrans" cxnId="{CEF2D76E-F46F-43EC-B970-E41C7745FDDC}">
      <dgm:prSet/>
      <dgm:spPr/>
      <dgm:t>
        <a:bodyPr/>
        <a:lstStyle/>
        <a:p>
          <a:endParaRPr lang="en-US"/>
        </a:p>
      </dgm:t>
    </dgm:pt>
    <dgm:pt modelId="{76EE7D0C-C7C0-4A35-9FDC-F56A69B5C582}" type="sibTrans" cxnId="{CEF2D76E-F46F-43EC-B970-E41C7745FDDC}">
      <dgm:prSet/>
      <dgm:spPr/>
      <dgm:t>
        <a:bodyPr/>
        <a:lstStyle/>
        <a:p>
          <a:endParaRPr lang="en-US"/>
        </a:p>
      </dgm:t>
    </dgm:pt>
    <dgm:pt modelId="{60F8291F-CF26-470D-AC73-9CE6E0FA3472}" type="pres">
      <dgm:prSet presAssocID="{E1E7AC05-F01E-4904-93DB-BF1910E8887D}" presName="linear" presStyleCnt="0">
        <dgm:presLayoutVars>
          <dgm:animLvl val="lvl"/>
          <dgm:resizeHandles val="exact"/>
        </dgm:presLayoutVars>
      </dgm:prSet>
      <dgm:spPr/>
    </dgm:pt>
    <dgm:pt modelId="{F100E275-D0B9-45E1-886A-A52020F348B7}" type="pres">
      <dgm:prSet presAssocID="{EE3E435F-CDFF-4897-A68C-F441A4D3957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56BB4D9-9649-4B4A-8B88-2795B7EFFEB6}" type="pres">
      <dgm:prSet presAssocID="{06126F13-83D3-4D6C-80F1-19AE4D055583}" presName="spacer" presStyleCnt="0"/>
      <dgm:spPr/>
    </dgm:pt>
    <dgm:pt modelId="{88BE6D71-2D49-440B-8E26-4BA1F6F1D3CF}" type="pres">
      <dgm:prSet presAssocID="{043DBD44-E5D6-4F41-82FC-AA7B6205D6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1BEAE76-ABB8-4F44-8CB3-60E41F0AB460}" type="pres">
      <dgm:prSet presAssocID="{B0A6B988-27F6-4DF4-9B12-E4D814B0191D}" presName="spacer" presStyleCnt="0"/>
      <dgm:spPr/>
    </dgm:pt>
    <dgm:pt modelId="{32432DB1-FFCB-4876-A967-7022776EC13D}" type="pres">
      <dgm:prSet presAssocID="{4C74AC4B-3C46-4DBD-BA5C-04BAB73F04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57FF220-2088-4A71-AD02-04FBC3A001E4}" type="presOf" srcId="{043DBD44-E5D6-4F41-82FC-AA7B6205D6B2}" destId="{88BE6D71-2D49-440B-8E26-4BA1F6F1D3CF}" srcOrd="0" destOrd="0" presId="urn:microsoft.com/office/officeart/2005/8/layout/vList2"/>
    <dgm:cxn modelId="{B8BB9727-472B-4A3F-9B7C-930C4CA77390}" srcId="{E1E7AC05-F01E-4904-93DB-BF1910E8887D}" destId="{043DBD44-E5D6-4F41-82FC-AA7B6205D6B2}" srcOrd="1" destOrd="0" parTransId="{828DC551-943D-4272-A48B-66C0440D088B}" sibTransId="{B0A6B988-27F6-4DF4-9B12-E4D814B0191D}"/>
    <dgm:cxn modelId="{D2B0F63C-CFF0-4169-9EDA-9AB298289346}" srcId="{E1E7AC05-F01E-4904-93DB-BF1910E8887D}" destId="{EE3E435F-CDFF-4897-A68C-F441A4D39573}" srcOrd="0" destOrd="0" parTransId="{9FF971EA-1E95-4A96-B748-A3A654E2C6DB}" sibTransId="{06126F13-83D3-4D6C-80F1-19AE4D055583}"/>
    <dgm:cxn modelId="{AC6F164B-0DD7-43CE-93BF-B782D784578F}" type="presOf" srcId="{EE3E435F-CDFF-4897-A68C-F441A4D39573}" destId="{F100E275-D0B9-45E1-886A-A52020F348B7}" srcOrd="0" destOrd="0" presId="urn:microsoft.com/office/officeart/2005/8/layout/vList2"/>
    <dgm:cxn modelId="{CEF2D76E-F46F-43EC-B970-E41C7745FDDC}" srcId="{E1E7AC05-F01E-4904-93DB-BF1910E8887D}" destId="{4C74AC4B-3C46-4DBD-BA5C-04BAB73F047A}" srcOrd="2" destOrd="0" parTransId="{43DC823A-975B-4DEA-842E-46A1AD4521B0}" sibTransId="{76EE7D0C-C7C0-4A35-9FDC-F56A69B5C582}"/>
    <dgm:cxn modelId="{84FA9677-68D3-4551-9730-3CB7B348FCD9}" type="presOf" srcId="{4C74AC4B-3C46-4DBD-BA5C-04BAB73F047A}" destId="{32432DB1-FFCB-4876-A967-7022776EC13D}" srcOrd="0" destOrd="0" presId="urn:microsoft.com/office/officeart/2005/8/layout/vList2"/>
    <dgm:cxn modelId="{F07A9691-C5CE-4E54-A0B7-DE409973F36B}" type="presOf" srcId="{E1E7AC05-F01E-4904-93DB-BF1910E8887D}" destId="{60F8291F-CF26-470D-AC73-9CE6E0FA3472}" srcOrd="0" destOrd="0" presId="urn:microsoft.com/office/officeart/2005/8/layout/vList2"/>
    <dgm:cxn modelId="{D936F360-488A-4B0F-9039-D3CE379F038A}" type="presParOf" srcId="{60F8291F-CF26-470D-AC73-9CE6E0FA3472}" destId="{F100E275-D0B9-45E1-886A-A52020F348B7}" srcOrd="0" destOrd="0" presId="urn:microsoft.com/office/officeart/2005/8/layout/vList2"/>
    <dgm:cxn modelId="{5D7BED2F-F9B2-4611-BA94-20EFE154EEC5}" type="presParOf" srcId="{60F8291F-CF26-470D-AC73-9CE6E0FA3472}" destId="{656BB4D9-9649-4B4A-8B88-2795B7EFFEB6}" srcOrd="1" destOrd="0" presId="urn:microsoft.com/office/officeart/2005/8/layout/vList2"/>
    <dgm:cxn modelId="{FCCDA7BF-0CD2-47D1-B0DF-45DE2F3089E4}" type="presParOf" srcId="{60F8291F-CF26-470D-AC73-9CE6E0FA3472}" destId="{88BE6D71-2D49-440B-8E26-4BA1F6F1D3CF}" srcOrd="2" destOrd="0" presId="urn:microsoft.com/office/officeart/2005/8/layout/vList2"/>
    <dgm:cxn modelId="{2262ED3E-52BC-4FA0-BA61-57FECEC1958B}" type="presParOf" srcId="{60F8291F-CF26-470D-AC73-9CE6E0FA3472}" destId="{71BEAE76-ABB8-4F44-8CB3-60E41F0AB460}" srcOrd="3" destOrd="0" presId="urn:microsoft.com/office/officeart/2005/8/layout/vList2"/>
    <dgm:cxn modelId="{E4DF7346-966F-42D2-BE54-A6B2C009D6D4}" type="presParOf" srcId="{60F8291F-CF26-470D-AC73-9CE6E0FA3472}" destId="{32432DB1-FFCB-4876-A967-7022776EC13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C9CCE7-7C86-4D96-8CB7-AC9C0C91E7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5E49BE-B862-4F3E-BF2E-1439F2FE5A36}">
      <dgm:prSet/>
      <dgm:spPr/>
      <dgm:t>
        <a:bodyPr/>
        <a:lstStyle/>
        <a:p>
          <a:r>
            <a:rPr lang="en-US"/>
            <a:t>• Art. 3: Principio di uguaglianza.</a:t>
          </a:r>
        </a:p>
      </dgm:t>
    </dgm:pt>
    <dgm:pt modelId="{DF14EA8D-37E1-469E-9C30-236C43C1EF8F}" type="parTrans" cxnId="{6650B6B3-368D-4FD2-92EA-FF9ED920B295}">
      <dgm:prSet/>
      <dgm:spPr/>
      <dgm:t>
        <a:bodyPr/>
        <a:lstStyle/>
        <a:p>
          <a:endParaRPr lang="en-US"/>
        </a:p>
      </dgm:t>
    </dgm:pt>
    <dgm:pt modelId="{A3D5676A-D30C-493E-BA10-28753CEC8856}" type="sibTrans" cxnId="{6650B6B3-368D-4FD2-92EA-FF9ED920B295}">
      <dgm:prSet/>
      <dgm:spPr/>
      <dgm:t>
        <a:bodyPr/>
        <a:lstStyle/>
        <a:p>
          <a:endParaRPr lang="en-US"/>
        </a:p>
      </dgm:t>
    </dgm:pt>
    <dgm:pt modelId="{BF1E0CA4-3BC6-427D-BDAD-ABC0BE0EC8A1}">
      <dgm:prSet/>
      <dgm:spPr/>
      <dgm:t>
        <a:bodyPr/>
        <a:lstStyle/>
        <a:p>
          <a:r>
            <a:rPr lang="en-US"/>
            <a:t>• Art. 34: Diritto all'istruzione.</a:t>
          </a:r>
        </a:p>
      </dgm:t>
    </dgm:pt>
    <dgm:pt modelId="{D29CD07D-338C-4F78-8691-D98E018DC891}" type="parTrans" cxnId="{4CB6DDB9-176D-4830-A29E-4394E033D06D}">
      <dgm:prSet/>
      <dgm:spPr/>
      <dgm:t>
        <a:bodyPr/>
        <a:lstStyle/>
        <a:p>
          <a:endParaRPr lang="en-US"/>
        </a:p>
      </dgm:t>
    </dgm:pt>
    <dgm:pt modelId="{F1471AB7-67F2-41FF-802C-F61A413B67CD}" type="sibTrans" cxnId="{4CB6DDB9-176D-4830-A29E-4394E033D06D}">
      <dgm:prSet/>
      <dgm:spPr/>
      <dgm:t>
        <a:bodyPr/>
        <a:lstStyle/>
        <a:p>
          <a:endParaRPr lang="en-US"/>
        </a:p>
      </dgm:t>
    </dgm:pt>
    <dgm:pt modelId="{A82ABAA7-E032-4F33-A55E-F3ACAB26520A}">
      <dgm:prSet/>
      <dgm:spPr/>
      <dgm:t>
        <a:bodyPr/>
        <a:lstStyle/>
        <a:p>
          <a:r>
            <a:rPr lang="en-US"/>
            <a:t>• Legge 104/1992: integrazione e diritti delle persone con disabilità.</a:t>
          </a:r>
        </a:p>
      </dgm:t>
    </dgm:pt>
    <dgm:pt modelId="{F8443E61-7AC0-4DE0-A53A-44995D8F812C}" type="parTrans" cxnId="{575385A6-72AA-4534-9A88-48C5EB02BE22}">
      <dgm:prSet/>
      <dgm:spPr/>
      <dgm:t>
        <a:bodyPr/>
        <a:lstStyle/>
        <a:p>
          <a:endParaRPr lang="en-US"/>
        </a:p>
      </dgm:t>
    </dgm:pt>
    <dgm:pt modelId="{EE31BEB4-EC1B-4A08-A0B3-A512770C0DF5}" type="sibTrans" cxnId="{575385A6-72AA-4534-9A88-48C5EB02BE22}">
      <dgm:prSet/>
      <dgm:spPr/>
      <dgm:t>
        <a:bodyPr/>
        <a:lstStyle/>
        <a:p>
          <a:endParaRPr lang="en-US"/>
        </a:p>
      </dgm:t>
    </dgm:pt>
    <dgm:pt modelId="{DA459EC6-DB4A-4C47-B1AB-CE921D597548}" type="pres">
      <dgm:prSet presAssocID="{49C9CCE7-7C86-4D96-8CB7-AC9C0C91E77E}" presName="linear" presStyleCnt="0">
        <dgm:presLayoutVars>
          <dgm:animLvl val="lvl"/>
          <dgm:resizeHandles val="exact"/>
        </dgm:presLayoutVars>
      </dgm:prSet>
      <dgm:spPr/>
    </dgm:pt>
    <dgm:pt modelId="{45DABC15-0D4F-4109-BA06-AC6B4D8C74D0}" type="pres">
      <dgm:prSet presAssocID="{145E49BE-B862-4F3E-BF2E-1439F2FE5A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3385E2-14D9-40CB-97EA-F92F8548866C}" type="pres">
      <dgm:prSet presAssocID="{A3D5676A-D30C-493E-BA10-28753CEC8856}" presName="spacer" presStyleCnt="0"/>
      <dgm:spPr/>
    </dgm:pt>
    <dgm:pt modelId="{9929E221-EC24-4338-854B-E2D8C4351FA8}" type="pres">
      <dgm:prSet presAssocID="{BF1E0CA4-3BC6-427D-BDAD-ABC0BE0EC8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81B644A-CCD7-4F08-8B24-2CB9CA87DB29}" type="pres">
      <dgm:prSet presAssocID="{F1471AB7-67F2-41FF-802C-F61A413B67CD}" presName="spacer" presStyleCnt="0"/>
      <dgm:spPr/>
    </dgm:pt>
    <dgm:pt modelId="{E8F80B20-7D92-48FB-B43D-EE487FF0ED7F}" type="pres">
      <dgm:prSet presAssocID="{A82ABAA7-E032-4F33-A55E-F3ACAB26520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5D7BD2C-A501-450F-AD12-B44E2E29EF88}" type="presOf" srcId="{49C9CCE7-7C86-4D96-8CB7-AC9C0C91E77E}" destId="{DA459EC6-DB4A-4C47-B1AB-CE921D597548}" srcOrd="0" destOrd="0" presId="urn:microsoft.com/office/officeart/2005/8/layout/vList2"/>
    <dgm:cxn modelId="{5E179151-A7EF-4A11-AAF8-F30BC6F26563}" type="presOf" srcId="{145E49BE-B862-4F3E-BF2E-1439F2FE5A36}" destId="{45DABC15-0D4F-4109-BA06-AC6B4D8C74D0}" srcOrd="0" destOrd="0" presId="urn:microsoft.com/office/officeart/2005/8/layout/vList2"/>
    <dgm:cxn modelId="{A7CB1796-2C05-4C07-BF62-6D646053CE19}" type="presOf" srcId="{BF1E0CA4-3BC6-427D-BDAD-ABC0BE0EC8A1}" destId="{9929E221-EC24-4338-854B-E2D8C4351FA8}" srcOrd="0" destOrd="0" presId="urn:microsoft.com/office/officeart/2005/8/layout/vList2"/>
    <dgm:cxn modelId="{575385A6-72AA-4534-9A88-48C5EB02BE22}" srcId="{49C9CCE7-7C86-4D96-8CB7-AC9C0C91E77E}" destId="{A82ABAA7-E032-4F33-A55E-F3ACAB26520A}" srcOrd="2" destOrd="0" parTransId="{F8443E61-7AC0-4DE0-A53A-44995D8F812C}" sibTransId="{EE31BEB4-EC1B-4A08-A0B3-A512770C0DF5}"/>
    <dgm:cxn modelId="{95A84BAC-75B8-4FEF-98BF-C98A48B41201}" type="presOf" srcId="{A82ABAA7-E032-4F33-A55E-F3ACAB26520A}" destId="{E8F80B20-7D92-48FB-B43D-EE487FF0ED7F}" srcOrd="0" destOrd="0" presId="urn:microsoft.com/office/officeart/2005/8/layout/vList2"/>
    <dgm:cxn modelId="{6650B6B3-368D-4FD2-92EA-FF9ED920B295}" srcId="{49C9CCE7-7C86-4D96-8CB7-AC9C0C91E77E}" destId="{145E49BE-B862-4F3E-BF2E-1439F2FE5A36}" srcOrd="0" destOrd="0" parTransId="{DF14EA8D-37E1-469E-9C30-236C43C1EF8F}" sibTransId="{A3D5676A-D30C-493E-BA10-28753CEC8856}"/>
    <dgm:cxn modelId="{4CB6DDB9-176D-4830-A29E-4394E033D06D}" srcId="{49C9CCE7-7C86-4D96-8CB7-AC9C0C91E77E}" destId="{BF1E0CA4-3BC6-427D-BDAD-ABC0BE0EC8A1}" srcOrd="1" destOrd="0" parTransId="{D29CD07D-338C-4F78-8691-D98E018DC891}" sibTransId="{F1471AB7-67F2-41FF-802C-F61A413B67CD}"/>
    <dgm:cxn modelId="{067C814D-D73E-4B34-8FC9-D74F938A5B3A}" type="presParOf" srcId="{DA459EC6-DB4A-4C47-B1AB-CE921D597548}" destId="{45DABC15-0D4F-4109-BA06-AC6B4D8C74D0}" srcOrd="0" destOrd="0" presId="urn:microsoft.com/office/officeart/2005/8/layout/vList2"/>
    <dgm:cxn modelId="{CFC7F943-040A-4E1D-A879-1268D24A6751}" type="presParOf" srcId="{DA459EC6-DB4A-4C47-B1AB-CE921D597548}" destId="{2C3385E2-14D9-40CB-97EA-F92F8548866C}" srcOrd="1" destOrd="0" presId="urn:microsoft.com/office/officeart/2005/8/layout/vList2"/>
    <dgm:cxn modelId="{AA88E520-188F-4487-A192-B1BAE23EBE4A}" type="presParOf" srcId="{DA459EC6-DB4A-4C47-B1AB-CE921D597548}" destId="{9929E221-EC24-4338-854B-E2D8C4351FA8}" srcOrd="2" destOrd="0" presId="urn:microsoft.com/office/officeart/2005/8/layout/vList2"/>
    <dgm:cxn modelId="{0914DF6C-9E6B-4E21-ACFA-C2E1A6DD37A8}" type="presParOf" srcId="{DA459EC6-DB4A-4C47-B1AB-CE921D597548}" destId="{B81B644A-CCD7-4F08-8B24-2CB9CA87DB29}" srcOrd="3" destOrd="0" presId="urn:microsoft.com/office/officeart/2005/8/layout/vList2"/>
    <dgm:cxn modelId="{9B6FE7C2-8674-4435-BA26-27C2C397C2D7}" type="presParOf" srcId="{DA459EC6-DB4A-4C47-B1AB-CE921D597548}" destId="{E8F80B20-7D92-48FB-B43D-EE487FF0ED7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C0CC55-541C-46CB-B56C-D4CA23C9F35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D60EBC2-AA49-4E38-8C72-D40C927A173E}">
      <dgm:prSet/>
      <dgm:spPr/>
      <dgm:t>
        <a:bodyPr/>
        <a:lstStyle/>
        <a:p>
          <a:r>
            <a:rPr lang="en-US"/>
            <a:t>• Principale legge quadro sulla disabilità.</a:t>
          </a:r>
        </a:p>
      </dgm:t>
    </dgm:pt>
    <dgm:pt modelId="{5C620E7B-6ACE-402C-A924-9AD40BE469FF}" type="parTrans" cxnId="{4AE90D10-4349-4413-B11A-39A2AC5B51AA}">
      <dgm:prSet/>
      <dgm:spPr/>
      <dgm:t>
        <a:bodyPr/>
        <a:lstStyle/>
        <a:p>
          <a:endParaRPr lang="en-US"/>
        </a:p>
      </dgm:t>
    </dgm:pt>
    <dgm:pt modelId="{EC8D3A84-846F-4962-A4FE-84B97C99EFC0}" type="sibTrans" cxnId="{4AE90D10-4349-4413-B11A-39A2AC5B51AA}">
      <dgm:prSet/>
      <dgm:spPr/>
      <dgm:t>
        <a:bodyPr/>
        <a:lstStyle/>
        <a:p>
          <a:endParaRPr lang="en-US"/>
        </a:p>
      </dgm:t>
    </dgm:pt>
    <dgm:pt modelId="{39D94F64-FD17-4958-8166-D84D02E79533}">
      <dgm:prSet/>
      <dgm:spPr/>
      <dgm:t>
        <a:bodyPr/>
        <a:lstStyle/>
        <a:p>
          <a:r>
            <a:rPr lang="en-US"/>
            <a:t>• Introduce docente di sostegno e assistenza educativa.</a:t>
          </a:r>
        </a:p>
      </dgm:t>
    </dgm:pt>
    <dgm:pt modelId="{B1041ABA-702C-4BAB-9772-0DF1829788BA}" type="parTrans" cxnId="{5B49C8F8-61D4-4A20-809E-ED9A79AA7B93}">
      <dgm:prSet/>
      <dgm:spPr/>
      <dgm:t>
        <a:bodyPr/>
        <a:lstStyle/>
        <a:p>
          <a:endParaRPr lang="en-US"/>
        </a:p>
      </dgm:t>
    </dgm:pt>
    <dgm:pt modelId="{B19EF84C-0645-4CAD-BC0B-72EDE3A6EA48}" type="sibTrans" cxnId="{5B49C8F8-61D4-4A20-809E-ED9A79AA7B93}">
      <dgm:prSet/>
      <dgm:spPr/>
      <dgm:t>
        <a:bodyPr/>
        <a:lstStyle/>
        <a:p>
          <a:endParaRPr lang="en-US"/>
        </a:p>
      </dgm:t>
    </dgm:pt>
    <dgm:pt modelId="{B4EF2016-13C1-4976-84A8-8DB25A07AD2A}">
      <dgm:prSet/>
      <dgm:spPr/>
      <dgm:t>
        <a:bodyPr/>
        <a:lstStyle/>
        <a:p>
          <a:r>
            <a:rPr lang="en-US"/>
            <a:t>• Riconosce i diritti all’integrazione scolastica e lavorativa.</a:t>
          </a:r>
        </a:p>
      </dgm:t>
    </dgm:pt>
    <dgm:pt modelId="{A342DC48-BFAF-4A41-99AF-88AEEAACAB67}" type="parTrans" cxnId="{77BD6830-84E1-4116-9B84-CA22A4E2721C}">
      <dgm:prSet/>
      <dgm:spPr/>
      <dgm:t>
        <a:bodyPr/>
        <a:lstStyle/>
        <a:p>
          <a:endParaRPr lang="en-US"/>
        </a:p>
      </dgm:t>
    </dgm:pt>
    <dgm:pt modelId="{ABEBDC18-29D2-453A-95BB-64C8169FFE76}" type="sibTrans" cxnId="{77BD6830-84E1-4116-9B84-CA22A4E2721C}">
      <dgm:prSet/>
      <dgm:spPr/>
      <dgm:t>
        <a:bodyPr/>
        <a:lstStyle/>
        <a:p>
          <a:endParaRPr lang="en-US"/>
        </a:p>
      </dgm:t>
    </dgm:pt>
    <dgm:pt modelId="{57315F97-F566-4EC0-9096-FE7A6B3B8C0B}" type="pres">
      <dgm:prSet presAssocID="{9FC0CC55-541C-46CB-B56C-D4CA23C9F354}" presName="linear" presStyleCnt="0">
        <dgm:presLayoutVars>
          <dgm:animLvl val="lvl"/>
          <dgm:resizeHandles val="exact"/>
        </dgm:presLayoutVars>
      </dgm:prSet>
      <dgm:spPr/>
    </dgm:pt>
    <dgm:pt modelId="{AB1A6340-DDCB-401F-AAB0-4C1962C06D05}" type="pres">
      <dgm:prSet presAssocID="{BD60EBC2-AA49-4E38-8C72-D40C927A173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EC1B6A-2DC7-4434-A3E1-83E11172FF84}" type="pres">
      <dgm:prSet presAssocID="{EC8D3A84-846F-4962-A4FE-84B97C99EFC0}" presName="spacer" presStyleCnt="0"/>
      <dgm:spPr/>
    </dgm:pt>
    <dgm:pt modelId="{50DA0FC6-01DD-4AB5-B2C0-50F02769ABC2}" type="pres">
      <dgm:prSet presAssocID="{39D94F64-FD17-4958-8166-D84D02E7953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165077-4F31-4C16-8296-2588BDF657DA}" type="pres">
      <dgm:prSet presAssocID="{B19EF84C-0645-4CAD-BC0B-72EDE3A6EA48}" presName="spacer" presStyleCnt="0"/>
      <dgm:spPr/>
    </dgm:pt>
    <dgm:pt modelId="{C1A823B0-5D90-47E9-A278-7A3C4BC92491}" type="pres">
      <dgm:prSet presAssocID="{B4EF2016-13C1-4976-84A8-8DB25A07AD2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AE90D10-4349-4413-B11A-39A2AC5B51AA}" srcId="{9FC0CC55-541C-46CB-B56C-D4CA23C9F354}" destId="{BD60EBC2-AA49-4E38-8C72-D40C927A173E}" srcOrd="0" destOrd="0" parTransId="{5C620E7B-6ACE-402C-A924-9AD40BE469FF}" sibTransId="{EC8D3A84-846F-4962-A4FE-84B97C99EFC0}"/>
    <dgm:cxn modelId="{77BD6830-84E1-4116-9B84-CA22A4E2721C}" srcId="{9FC0CC55-541C-46CB-B56C-D4CA23C9F354}" destId="{B4EF2016-13C1-4976-84A8-8DB25A07AD2A}" srcOrd="2" destOrd="0" parTransId="{A342DC48-BFAF-4A41-99AF-88AEEAACAB67}" sibTransId="{ABEBDC18-29D2-453A-95BB-64C8169FFE76}"/>
    <dgm:cxn modelId="{47C3175D-BB16-4C03-976E-CBA9DDEA95EF}" type="presOf" srcId="{9FC0CC55-541C-46CB-B56C-D4CA23C9F354}" destId="{57315F97-F566-4EC0-9096-FE7A6B3B8C0B}" srcOrd="0" destOrd="0" presId="urn:microsoft.com/office/officeart/2005/8/layout/vList2"/>
    <dgm:cxn modelId="{46FDD149-5C5B-4F59-836B-449DD2BE4730}" type="presOf" srcId="{39D94F64-FD17-4958-8166-D84D02E79533}" destId="{50DA0FC6-01DD-4AB5-B2C0-50F02769ABC2}" srcOrd="0" destOrd="0" presId="urn:microsoft.com/office/officeart/2005/8/layout/vList2"/>
    <dgm:cxn modelId="{16B35ABA-A8DA-48FD-B826-2CA7BA7053E3}" type="presOf" srcId="{BD60EBC2-AA49-4E38-8C72-D40C927A173E}" destId="{AB1A6340-DDCB-401F-AAB0-4C1962C06D05}" srcOrd="0" destOrd="0" presId="urn:microsoft.com/office/officeart/2005/8/layout/vList2"/>
    <dgm:cxn modelId="{EE9CD1EF-616E-4DD5-B145-95BD4AC7ABFF}" type="presOf" srcId="{B4EF2016-13C1-4976-84A8-8DB25A07AD2A}" destId="{C1A823B0-5D90-47E9-A278-7A3C4BC92491}" srcOrd="0" destOrd="0" presId="urn:microsoft.com/office/officeart/2005/8/layout/vList2"/>
    <dgm:cxn modelId="{5B49C8F8-61D4-4A20-809E-ED9A79AA7B93}" srcId="{9FC0CC55-541C-46CB-B56C-D4CA23C9F354}" destId="{39D94F64-FD17-4958-8166-D84D02E79533}" srcOrd="1" destOrd="0" parTransId="{B1041ABA-702C-4BAB-9772-0DF1829788BA}" sibTransId="{B19EF84C-0645-4CAD-BC0B-72EDE3A6EA48}"/>
    <dgm:cxn modelId="{5A261DF6-23CC-4463-96AF-3DD76F0AB637}" type="presParOf" srcId="{57315F97-F566-4EC0-9096-FE7A6B3B8C0B}" destId="{AB1A6340-DDCB-401F-AAB0-4C1962C06D05}" srcOrd="0" destOrd="0" presId="urn:microsoft.com/office/officeart/2005/8/layout/vList2"/>
    <dgm:cxn modelId="{FA696A77-E9C3-4E49-BFEE-1AE6A5EC4B97}" type="presParOf" srcId="{57315F97-F566-4EC0-9096-FE7A6B3B8C0B}" destId="{39EC1B6A-2DC7-4434-A3E1-83E11172FF84}" srcOrd="1" destOrd="0" presId="urn:microsoft.com/office/officeart/2005/8/layout/vList2"/>
    <dgm:cxn modelId="{4995416A-D88F-4564-9A67-1D76C5A66F46}" type="presParOf" srcId="{57315F97-F566-4EC0-9096-FE7A6B3B8C0B}" destId="{50DA0FC6-01DD-4AB5-B2C0-50F02769ABC2}" srcOrd="2" destOrd="0" presId="urn:microsoft.com/office/officeart/2005/8/layout/vList2"/>
    <dgm:cxn modelId="{F415E8BF-730B-4B87-9191-AADA46BA0A95}" type="presParOf" srcId="{57315F97-F566-4EC0-9096-FE7A6B3B8C0B}" destId="{B2165077-4F31-4C16-8296-2588BDF657DA}" srcOrd="3" destOrd="0" presId="urn:microsoft.com/office/officeart/2005/8/layout/vList2"/>
    <dgm:cxn modelId="{DBB077BE-E358-4219-8C4D-F3E1BA861BCF}" type="presParOf" srcId="{57315F97-F566-4EC0-9096-FE7A6B3B8C0B}" destId="{C1A823B0-5D90-47E9-A278-7A3C4BC9249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96FE25-77AD-4585-8269-3EE09B7397E2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0CA43D4-DDCE-44BE-9694-D2B40B526FE8}">
      <dgm:prSet/>
      <dgm:spPr/>
      <dgm:t>
        <a:bodyPr/>
        <a:lstStyle/>
        <a:p>
          <a:r>
            <a:rPr lang="en-US"/>
            <a:t>• Riconosce i Disturbi Specifici dell’Apprendimento (DSA).</a:t>
          </a:r>
        </a:p>
      </dgm:t>
    </dgm:pt>
    <dgm:pt modelId="{715AA8E3-2DE6-4849-9806-47E0A0501F6C}" type="parTrans" cxnId="{7F501D62-533A-4D4E-A792-7715D599373B}">
      <dgm:prSet/>
      <dgm:spPr/>
      <dgm:t>
        <a:bodyPr/>
        <a:lstStyle/>
        <a:p>
          <a:endParaRPr lang="en-US"/>
        </a:p>
      </dgm:t>
    </dgm:pt>
    <dgm:pt modelId="{1E748DAB-5FE1-4924-8474-91FFBF5D81E8}" type="sibTrans" cxnId="{7F501D62-533A-4D4E-A792-7715D599373B}">
      <dgm:prSet/>
      <dgm:spPr/>
      <dgm:t>
        <a:bodyPr/>
        <a:lstStyle/>
        <a:p>
          <a:endParaRPr lang="en-US"/>
        </a:p>
      </dgm:t>
    </dgm:pt>
    <dgm:pt modelId="{9E806E9C-B264-424C-B0BB-ACF797805594}">
      <dgm:prSet/>
      <dgm:spPr/>
      <dgm:t>
        <a:bodyPr/>
        <a:lstStyle/>
        <a:p>
          <a:r>
            <a:rPr lang="en-US"/>
            <a:t>• Introduce strumenti compensativi e dispensativi.</a:t>
          </a:r>
        </a:p>
      </dgm:t>
    </dgm:pt>
    <dgm:pt modelId="{CCA6A457-0D4F-41EB-9FDC-920AAF8DCAD4}" type="parTrans" cxnId="{E4D9CB3E-6858-4FF9-A081-D6AE1E26994A}">
      <dgm:prSet/>
      <dgm:spPr/>
      <dgm:t>
        <a:bodyPr/>
        <a:lstStyle/>
        <a:p>
          <a:endParaRPr lang="en-US"/>
        </a:p>
      </dgm:t>
    </dgm:pt>
    <dgm:pt modelId="{2A270E63-02AF-4DD9-8BB5-2C9CE33818A7}" type="sibTrans" cxnId="{E4D9CB3E-6858-4FF9-A081-D6AE1E26994A}">
      <dgm:prSet/>
      <dgm:spPr/>
      <dgm:t>
        <a:bodyPr/>
        <a:lstStyle/>
        <a:p>
          <a:endParaRPr lang="en-US"/>
        </a:p>
      </dgm:t>
    </dgm:pt>
    <dgm:pt modelId="{E572FA46-6877-4330-916F-DD9D5C5EB1EC}">
      <dgm:prSet/>
      <dgm:spPr/>
      <dgm:t>
        <a:bodyPr/>
        <a:lstStyle/>
        <a:p>
          <a:r>
            <a:rPr lang="en-US"/>
            <a:t>• Garantisce il Piano Didattico Personalizzato (PDP).</a:t>
          </a:r>
        </a:p>
      </dgm:t>
    </dgm:pt>
    <dgm:pt modelId="{2B1A42DF-29B0-4200-BFA5-0F09AE7487C4}" type="parTrans" cxnId="{A63A7E86-39FA-4CBE-A606-5A9C773DB545}">
      <dgm:prSet/>
      <dgm:spPr/>
      <dgm:t>
        <a:bodyPr/>
        <a:lstStyle/>
        <a:p>
          <a:endParaRPr lang="en-US"/>
        </a:p>
      </dgm:t>
    </dgm:pt>
    <dgm:pt modelId="{F5F1D02F-2A6E-4BEC-8C32-F5B02D527AC1}" type="sibTrans" cxnId="{A63A7E86-39FA-4CBE-A606-5A9C773DB545}">
      <dgm:prSet/>
      <dgm:spPr/>
      <dgm:t>
        <a:bodyPr/>
        <a:lstStyle/>
        <a:p>
          <a:endParaRPr lang="en-US"/>
        </a:p>
      </dgm:t>
    </dgm:pt>
    <dgm:pt modelId="{3F11F393-FC5D-4256-9CA3-A97D87B6CCDE}" type="pres">
      <dgm:prSet presAssocID="{B196FE25-77AD-4585-8269-3EE09B7397E2}" presName="linear" presStyleCnt="0">
        <dgm:presLayoutVars>
          <dgm:animLvl val="lvl"/>
          <dgm:resizeHandles val="exact"/>
        </dgm:presLayoutVars>
      </dgm:prSet>
      <dgm:spPr/>
    </dgm:pt>
    <dgm:pt modelId="{C3009E3A-15D1-4262-8720-2821179218BD}" type="pres">
      <dgm:prSet presAssocID="{A0CA43D4-DDCE-44BE-9694-D2B40B526FE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6813DF-C51F-4B3C-BD96-B7045C3EEEDC}" type="pres">
      <dgm:prSet presAssocID="{1E748DAB-5FE1-4924-8474-91FFBF5D81E8}" presName="spacer" presStyleCnt="0"/>
      <dgm:spPr/>
    </dgm:pt>
    <dgm:pt modelId="{4F80B0F6-E3C6-482F-86D6-9D7E30861AC4}" type="pres">
      <dgm:prSet presAssocID="{9E806E9C-B264-424C-B0BB-ACF7978055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219B2E5-CBD1-466A-9C32-EA510DA8B306}" type="pres">
      <dgm:prSet presAssocID="{2A270E63-02AF-4DD9-8BB5-2C9CE33818A7}" presName="spacer" presStyleCnt="0"/>
      <dgm:spPr/>
    </dgm:pt>
    <dgm:pt modelId="{A51F216A-E331-4152-A973-1F169BC8663F}" type="pres">
      <dgm:prSet presAssocID="{E572FA46-6877-4330-916F-DD9D5C5EB1E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2545120-4448-40F4-AD49-33E40C24E685}" type="presOf" srcId="{B196FE25-77AD-4585-8269-3EE09B7397E2}" destId="{3F11F393-FC5D-4256-9CA3-A97D87B6CCDE}" srcOrd="0" destOrd="0" presId="urn:microsoft.com/office/officeart/2005/8/layout/vList2"/>
    <dgm:cxn modelId="{E4D9CB3E-6858-4FF9-A081-D6AE1E26994A}" srcId="{B196FE25-77AD-4585-8269-3EE09B7397E2}" destId="{9E806E9C-B264-424C-B0BB-ACF797805594}" srcOrd="1" destOrd="0" parTransId="{CCA6A457-0D4F-41EB-9FDC-920AAF8DCAD4}" sibTransId="{2A270E63-02AF-4DD9-8BB5-2C9CE33818A7}"/>
    <dgm:cxn modelId="{336F515C-E61F-4E38-9AC7-A041CE74A26C}" type="presOf" srcId="{9E806E9C-B264-424C-B0BB-ACF797805594}" destId="{4F80B0F6-E3C6-482F-86D6-9D7E30861AC4}" srcOrd="0" destOrd="0" presId="urn:microsoft.com/office/officeart/2005/8/layout/vList2"/>
    <dgm:cxn modelId="{7F501D62-533A-4D4E-A792-7715D599373B}" srcId="{B196FE25-77AD-4585-8269-3EE09B7397E2}" destId="{A0CA43D4-DDCE-44BE-9694-D2B40B526FE8}" srcOrd="0" destOrd="0" parTransId="{715AA8E3-2DE6-4849-9806-47E0A0501F6C}" sibTransId="{1E748DAB-5FE1-4924-8474-91FFBF5D81E8}"/>
    <dgm:cxn modelId="{75F5A578-9E92-41E2-AD9E-84BF5DAC2F52}" type="presOf" srcId="{A0CA43D4-DDCE-44BE-9694-D2B40B526FE8}" destId="{C3009E3A-15D1-4262-8720-2821179218BD}" srcOrd="0" destOrd="0" presId="urn:microsoft.com/office/officeart/2005/8/layout/vList2"/>
    <dgm:cxn modelId="{A63A7E86-39FA-4CBE-A606-5A9C773DB545}" srcId="{B196FE25-77AD-4585-8269-3EE09B7397E2}" destId="{E572FA46-6877-4330-916F-DD9D5C5EB1EC}" srcOrd="2" destOrd="0" parTransId="{2B1A42DF-29B0-4200-BFA5-0F09AE7487C4}" sibTransId="{F5F1D02F-2A6E-4BEC-8C32-F5B02D527AC1}"/>
    <dgm:cxn modelId="{5B97AB86-5C14-479C-975F-EA13382A440D}" type="presOf" srcId="{E572FA46-6877-4330-916F-DD9D5C5EB1EC}" destId="{A51F216A-E331-4152-A973-1F169BC8663F}" srcOrd="0" destOrd="0" presId="urn:microsoft.com/office/officeart/2005/8/layout/vList2"/>
    <dgm:cxn modelId="{D44A127F-2C4D-45C1-B474-767584F5449D}" type="presParOf" srcId="{3F11F393-FC5D-4256-9CA3-A97D87B6CCDE}" destId="{C3009E3A-15D1-4262-8720-2821179218BD}" srcOrd="0" destOrd="0" presId="urn:microsoft.com/office/officeart/2005/8/layout/vList2"/>
    <dgm:cxn modelId="{DBD94129-64E8-4978-AC2A-C91905E84E7F}" type="presParOf" srcId="{3F11F393-FC5D-4256-9CA3-A97D87B6CCDE}" destId="{806813DF-C51F-4B3C-BD96-B7045C3EEEDC}" srcOrd="1" destOrd="0" presId="urn:microsoft.com/office/officeart/2005/8/layout/vList2"/>
    <dgm:cxn modelId="{E066D957-055A-482A-83E6-3E8BBBA5DBE8}" type="presParOf" srcId="{3F11F393-FC5D-4256-9CA3-A97D87B6CCDE}" destId="{4F80B0F6-E3C6-482F-86D6-9D7E30861AC4}" srcOrd="2" destOrd="0" presId="urn:microsoft.com/office/officeart/2005/8/layout/vList2"/>
    <dgm:cxn modelId="{6EFB2494-ABE0-4F07-9F02-24AA04762A4C}" type="presParOf" srcId="{3F11F393-FC5D-4256-9CA3-A97D87B6CCDE}" destId="{5219B2E5-CBD1-466A-9C32-EA510DA8B306}" srcOrd="3" destOrd="0" presId="urn:microsoft.com/office/officeart/2005/8/layout/vList2"/>
    <dgm:cxn modelId="{B993FD31-474B-4EEC-B395-4AE685268BF7}" type="presParOf" srcId="{3F11F393-FC5D-4256-9CA3-A97D87B6CCDE}" destId="{A51F216A-E331-4152-A973-1F169BC866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A7D232-E700-4141-8A78-F46A1D72C25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80FD0E1-69B0-4274-8CCE-4B1C45B7FE0B}">
      <dgm:prSet/>
      <dgm:spPr/>
      <dgm:t>
        <a:bodyPr/>
        <a:lstStyle/>
        <a:p>
          <a:r>
            <a:rPr lang="en-US"/>
            <a:t>• Introduce il nuovo modello di inclusione.</a:t>
          </a:r>
        </a:p>
      </dgm:t>
    </dgm:pt>
    <dgm:pt modelId="{A0CC85E2-2A62-42AC-9FC3-680BC4F92FFC}" type="parTrans" cxnId="{294A6B67-3F0B-432E-AD4F-92F323A78BDB}">
      <dgm:prSet/>
      <dgm:spPr/>
      <dgm:t>
        <a:bodyPr/>
        <a:lstStyle/>
        <a:p>
          <a:endParaRPr lang="en-US"/>
        </a:p>
      </dgm:t>
    </dgm:pt>
    <dgm:pt modelId="{3BFE5823-DE17-4B95-B52D-731305161A7C}" type="sibTrans" cxnId="{294A6B67-3F0B-432E-AD4F-92F323A78BDB}">
      <dgm:prSet/>
      <dgm:spPr/>
      <dgm:t>
        <a:bodyPr/>
        <a:lstStyle/>
        <a:p>
          <a:endParaRPr lang="en-US"/>
        </a:p>
      </dgm:t>
    </dgm:pt>
    <dgm:pt modelId="{E46817DF-59AA-4002-A6C3-BB76874FCD5F}">
      <dgm:prSet/>
      <dgm:spPr/>
      <dgm:t>
        <a:bodyPr/>
        <a:lstStyle/>
        <a:p>
          <a:r>
            <a:rPr lang="en-US"/>
            <a:t>• Definisce il ruolo del GLO (Gruppo di Lavoro Operativo).</a:t>
          </a:r>
        </a:p>
      </dgm:t>
    </dgm:pt>
    <dgm:pt modelId="{9E584941-B8EC-4D9E-9071-D3E3203943DF}" type="parTrans" cxnId="{29765801-0B33-4995-8358-D3E1D32BDBE4}">
      <dgm:prSet/>
      <dgm:spPr/>
      <dgm:t>
        <a:bodyPr/>
        <a:lstStyle/>
        <a:p>
          <a:endParaRPr lang="en-US"/>
        </a:p>
      </dgm:t>
    </dgm:pt>
    <dgm:pt modelId="{9C41209C-4F04-439C-AE6C-9448ED0BA340}" type="sibTrans" cxnId="{29765801-0B33-4995-8358-D3E1D32BDBE4}">
      <dgm:prSet/>
      <dgm:spPr/>
      <dgm:t>
        <a:bodyPr/>
        <a:lstStyle/>
        <a:p>
          <a:endParaRPr lang="en-US"/>
        </a:p>
      </dgm:t>
    </dgm:pt>
    <dgm:pt modelId="{9C4A7376-E092-4422-B37A-B5010FA501CE}">
      <dgm:prSet/>
      <dgm:spPr/>
      <dgm:t>
        <a:bodyPr/>
        <a:lstStyle/>
        <a:p>
          <a:r>
            <a:rPr lang="en-US"/>
            <a:t>• Promuove il Piano Educativo Individualizzato (PEI).</a:t>
          </a:r>
        </a:p>
      </dgm:t>
    </dgm:pt>
    <dgm:pt modelId="{99317F3A-4924-474E-B9F9-CBEB84E1145B}" type="parTrans" cxnId="{04558CA2-3407-47A8-B725-DC5B87C256C3}">
      <dgm:prSet/>
      <dgm:spPr/>
      <dgm:t>
        <a:bodyPr/>
        <a:lstStyle/>
        <a:p>
          <a:endParaRPr lang="en-US"/>
        </a:p>
      </dgm:t>
    </dgm:pt>
    <dgm:pt modelId="{6023508F-FB70-4944-9269-4AE6FCA2E3DF}" type="sibTrans" cxnId="{04558CA2-3407-47A8-B725-DC5B87C256C3}">
      <dgm:prSet/>
      <dgm:spPr/>
      <dgm:t>
        <a:bodyPr/>
        <a:lstStyle/>
        <a:p>
          <a:endParaRPr lang="en-US"/>
        </a:p>
      </dgm:t>
    </dgm:pt>
    <dgm:pt modelId="{49A4189A-9EFE-422F-9CBD-88F5F0D764C5}" type="pres">
      <dgm:prSet presAssocID="{DAA7D232-E700-4141-8A78-F46A1D72C258}" presName="linear" presStyleCnt="0">
        <dgm:presLayoutVars>
          <dgm:animLvl val="lvl"/>
          <dgm:resizeHandles val="exact"/>
        </dgm:presLayoutVars>
      </dgm:prSet>
      <dgm:spPr/>
    </dgm:pt>
    <dgm:pt modelId="{28FB7799-38AB-42BF-B420-9B04A56EF7C8}" type="pres">
      <dgm:prSet presAssocID="{680FD0E1-69B0-4274-8CCE-4B1C45B7FE0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B173C84-4C29-45F9-98F4-C838F9B6B533}" type="pres">
      <dgm:prSet presAssocID="{3BFE5823-DE17-4B95-B52D-731305161A7C}" presName="spacer" presStyleCnt="0"/>
      <dgm:spPr/>
    </dgm:pt>
    <dgm:pt modelId="{61265B87-1BD6-4436-9048-2DA364F5ABB2}" type="pres">
      <dgm:prSet presAssocID="{E46817DF-59AA-4002-A6C3-BB76874FCD5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1B3E88-4DAA-4AE2-AF9B-F79BD7EDED51}" type="pres">
      <dgm:prSet presAssocID="{9C41209C-4F04-439C-AE6C-9448ED0BA340}" presName="spacer" presStyleCnt="0"/>
      <dgm:spPr/>
    </dgm:pt>
    <dgm:pt modelId="{4171D141-E82A-4115-9D80-29E2A61A71E8}" type="pres">
      <dgm:prSet presAssocID="{9C4A7376-E092-4422-B37A-B5010FA501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765801-0B33-4995-8358-D3E1D32BDBE4}" srcId="{DAA7D232-E700-4141-8A78-F46A1D72C258}" destId="{E46817DF-59AA-4002-A6C3-BB76874FCD5F}" srcOrd="1" destOrd="0" parTransId="{9E584941-B8EC-4D9E-9071-D3E3203943DF}" sibTransId="{9C41209C-4F04-439C-AE6C-9448ED0BA340}"/>
    <dgm:cxn modelId="{3653EA66-164A-4135-B328-0F5CA1A216BD}" type="presOf" srcId="{680FD0E1-69B0-4274-8CCE-4B1C45B7FE0B}" destId="{28FB7799-38AB-42BF-B420-9B04A56EF7C8}" srcOrd="0" destOrd="0" presId="urn:microsoft.com/office/officeart/2005/8/layout/vList2"/>
    <dgm:cxn modelId="{294A6B67-3F0B-432E-AD4F-92F323A78BDB}" srcId="{DAA7D232-E700-4141-8A78-F46A1D72C258}" destId="{680FD0E1-69B0-4274-8CCE-4B1C45B7FE0B}" srcOrd="0" destOrd="0" parTransId="{A0CC85E2-2A62-42AC-9FC3-680BC4F92FFC}" sibTransId="{3BFE5823-DE17-4B95-B52D-731305161A7C}"/>
    <dgm:cxn modelId="{04558CA2-3407-47A8-B725-DC5B87C256C3}" srcId="{DAA7D232-E700-4141-8A78-F46A1D72C258}" destId="{9C4A7376-E092-4422-B37A-B5010FA501CE}" srcOrd="2" destOrd="0" parTransId="{99317F3A-4924-474E-B9F9-CBEB84E1145B}" sibTransId="{6023508F-FB70-4944-9269-4AE6FCA2E3DF}"/>
    <dgm:cxn modelId="{BDBE89B5-5DC4-4C1D-9CEC-B41D0CA538AE}" type="presOf" srcId="{9C4A7376-E092-4422-B37A-B5010FA501CE}" destId="{4171D141-E82A-4115-9D80-29E2A61A71E8}" srcOrd="0" destOrd="0" presId="urn:microsoft.com/office/officeart/2005/8/layout/vList2"/>
    <dgm:cxn modelId="{61C9AFB9-448C-41E0-82B7-7D207CBC2A3C}" type="presOf" srcId="{E46817DF-59AA-4002-A6C3-BB76874FCD5F}" destId="{61265B87-1BD6-4436-9048-2DA364F5ABB2}" srcOrd="0" destOrd="0" presId="urn:microsoft.com/office/officeart/2005/8/layout/vList2"/>
    <dgm:cxn modelId="{6623B6D8-4F7D-4549-9E32-E3A925D6DE3D}" type="presOf" srcId="{DAA7D232-E700-4141-8A78-F46A1D72C258}" destId="{49A4189A-9EFE-422F-9CBD-88F5F0D764C5}" srcOrd="0" destOrd="0" presId="urn:microsoft.com/office/officeart/2005/8/layout/vList2"/>
    <dgm:cxn modelId="{B0844159-CEBB-4C4A-A04A-19F699936A97}" type="presParOf" srcId="{49A4189A-9EFE-422F-9CBD-88F5F0D764C5}" destId="{28FB7799-38AB-42BF-B420-9B04A56EF7C8}" srcOrd="0" destOrd="0" presId="urn:microsoft.com/office/officeart/2005/8/layout/vList2"/>
    <dgm:cxn modelId="{FFDE9B30-1DDC-414F-9157-4F3DFC9A5426}" type="presParOf" srcId="{49A4189A-9EFE-422F-9CBD-88F5F0D764C5}" destId="{0B173C84-4C29-45F9-98F4-C838F9B6B533}" srcOrd="1" destOrd="0" presId="urn:microsoft.com/office/officeart/2005/8/layout/vList2"/>
    <dgm:cxn modelId="{2329C245-62A0-4D8C-B3A3-F4C0379C85B8}" type="presParOf" srcId="{49A4189A-9EFE-422F-9CBD-88F5F0D764C5}" destId="{61265B87-1BD6-4436-9048-2DA364F5ABB2}" srcOrd="2" destOrd="0" presId="urn:microsoft.com/office/officeart/2005/8/layout/vList2"/>
    <dgm:cxn modelId="{B55ED6C9-C6E8-4D04-8F6E-53365D75D708}" type="presParOf" srcId="{49A4189A-9EFE-422F-9CBD-88F5F0D764C5}" destId="{971B3E88-4DAA-4AE2-AF9B-F79BD7EDED51}" srcOrd="3" destOrd="0" presId="urn:microsoft.com/office/officeart/2005/8/layout/vList2"/>
    <dgm:cxn modelId="{0C0A19DE-3012-4148-9BF0-76F62EA3C421}" type="presParOf" srcId="{49A4189A-9EFE-422F-9CBD-88F5F0D764C5}" destId="{4171D141-E82A-4115-9D80-29E2A61A71E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5152BF-C996-45B1-85F8-4AEDF640499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569C816-F4F0-4BA1-BF23-3B6E8E56355E}">
      <dgm:prSet/>
      <dgm:spPr/>
      <dgm:t>
        <a:bodyPr/>
        <a:lstStyle/>
        <a:p>
          <a:r>
            <a:rPr lang="en-US"/>
            <a:t>• Documento personalizzato per ogni studente con disabilità.</a:t>
          </a:r>
        </a:p>
      </dgm:t>
    </dgm:pt>
    <dgm:pt modelId="{FCE9C99C-75B3-4270-AC44-EFAA2AAA1F29}" type="parTrans" cxnId="{E990D5CF-F519-4A8F-8B34-B93DEEB39ABC}">
      <dgm:prSet/>
      <dgm:spPr/>
      <dgm:t>
        <a:bodyPr/>
        <a:lstStyle/>
        <a:p>
          <a:endParaRPr lang="en-US"/>
        </a:p>
      </dgm:t>
    </dgm:pt>
    <dgm:pt modelId="{28FE3E4D-781C-458B-9390-4861FC79E93F}" type="sibTrans" cxnId="{E990D5CF-F519-4A8F-8B34-B93DEEB39ABC}">
      <dgm:prSet/>
      <dgm:spPr/>
      <dgm:t>
        <a:bodyPr/>
        <a:lstStyle/>
        <a:p>
          <a:endParaRPr lang="en-US"/>
        </a:p>
      </dgm:t>
    </dgm:pt>
    <dgm:pt modelId="{F4173957-87D9-4874-93A6-5481E03F9334}">
      <dgm:prSet/>
      <dgm:spPr/>
      <dgm:t>
        <a:bodyPr/>
        <a:lstStyle/>
        <a:p>
          <a:r>
            <a:rPr lang="en-US"/>
            <a:t>• Redatto dal GLO (famiglia, docenti, specialisti).</a:t>
          </a:r>
        </a:p>
      </dgm:t>
    </dgm:pt>
    <dgm:pt modelId="{E31A21ED-479C-4BD8-89EF-15854C1332D5}" type="parTrans" cxnId="{9CA4AECD-2517-46BD-9262-F34EC9DF874D}">
      <dgm:prSet/>
      <dgm:spPr/>
      <dgm:t>
        <a:bodyPr/>
        <a:lstStyle/>
        <a:p>
          <a:endParaRPr lang="en-US"/>
        </a:p>
      </dgm:t>
    </dgm:pt>
    <dgm:pt modelId="{2BEDAA2E-1126-4B7A-BF06-2E8E816BF1B9}" type="sibTrans" cxnId="{9CA4AECD-2517-46BD-9262-F34EC9DF874D}">
      <dgm:prSet/>
      <dgm:spPr/>
      <dgm:t>
        <a:bodyPr/>
        <a:lstStyle/>
        <a:p>
          <a:endParaRPr lang="en-US"/>
        </a:p>
      </dgm:t>
    </dgm:pt>
    <dgm:pt modelId="{8A0AA318-F156-4823-BC40-E2EBE4E8DF40}">
      <dgm:prSet/>
      <dgm:spPr/>
      <dgm:t>
        <a:bodyPr/>
        <a:lstStyle/>
        <a:p>
          <a:r>
            <a:rPr lang="en-US"/>
            <a:t>• Definisce obiettivi, strategie e strumenti didattici.</a:t>
          </a:r>
        </a:p>
      </dgm:t>
    </dgm:pt>
    <dgm:pt modelId="{4E67F20B-D6C1-4372-A643-09BE06BA971A}" type="parTrans" cxnId="{AF1F7E7C-6D1B-4DE2-8BB9-3349A75935CE}">
      <dgm:prSet/>
      <dgm:spPr/>
      <dgm:t>
        <a:bodyPr/>
        <a:lstStyle/>
        <a:p>
          <a:endParaRPr lang="en-US"/>
        </a:p>
      </dgm:t>
    </dgm:pt>
    <dgm:pt modelId="{7D701D58-C3D8-4AE9-9F27-56EF0AAB8E3B}" type="sibTrans" cxnId="{AF1F7E7C-6D1B-4DE2-8BB9-3349A75935CE}">
      <dgm:prSet/>
      <dgm:spPr/>
      <dgm:t>
        <a:bodyPr/>
        <a:lstStyle/>
        <a:p>
          <a:endParaRPr lang="en-US"/>
        </a:p>
      </dgm:t>
    </dgm:pt>
    <dgm:pt modelId="{0C664293-6AAA-45E0-8BF4-DF7CCCA819AD}" type="pres">
      <dgm:prSet presAssocID="{6A5152BF-C996-45B1-85F8-4AEDF6404993}" presName="linear" presStyleCnt="0">
        <dgm:presLayoutVars>
          <dgm:animLvl val="lvl"/>
          <dgm:resizeHandles val="exact"/>
        </dgm:presLayoutVars>
      </dgm:prSet>
      <dgm:spPr/>
    </dgm:pt>
    <dgm:pt modelId="{CD9316A9-2555-445A-94B6-84AD0C57E57F}" type="pres">
      <dgm:prSet presAssocID="{C569C816-F4F0-4BA1-BF23-3B6E8E5635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43C44B-BFC0-4AE8-847B-88556DF67900}" type="pres">
      <dgm:prSet presAssocID="{28FE3E4D-781C-458B-9390-4861FC79E93F}" presName="spacer" presStyleCnt="0"/>
      <dgm:spPr/>
    </dgm:pt>
    <dgm:pt modelId="{E85C6852-98B5-4853-AE58-99EF835FD723}" type="pres">
      <dgm:prSet presAssocID="{F4173957-87D9-4874-93A6-5481E03F933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C9728B-A61C-453B-8661-5E6C34FC4A03}" type="pres">
      <dgm:prSet presAssocID="{2BEDAA2E-1126-4B7A-BF06-2E8E816BF1B9}" presName="spacer" presStyleCnt="0"/>
      <dgm:spPr/>
    </dgm:pt>
    <dgm:pt modelId="{0C864337-C7E1-491E-9AAF-44E9CAF588D8}" type="pres">
      <dgm:prSet presAssocID="{8A0AA318-F156-4823-BC40-E2EBE4E8DF4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207F3E-FE62-4373-B7D1-9A0D546A94FA}" type="presOf" srcId="{C569C816-F4F0-4BA1-BF23-3B6E8E56355E}" destId="{CD9316A9-2555-445A-94B6-84AD0C57E57F}" srcOrd="0" destOrd="0" presId="urn:microsoft.com/office/officeart/2005/8/layout/vList2"/>
    <dgm:cxn modelId="{4F52044F-1642-463F-ADBC-45722400BB2D}" type="presOf" srcId="{F4173957-87D9-4874-93A6-5481E03F9334}" destId="{E85C6852-98B5-4853-AE58-99EF835FD723}" srcOrd="0" destOrd="0" presId="urn:microsoft.com/office/officeart/2005/8/layout/vList2"/>
    <dgm:cxn modelId="{AF1F7E7C-6D1B-4DE2-8BB9-3349A75935CE}" srcId="{6A5152BF-C996-45B1-85F8-4AEDF6404993}" destId="{8A0AA318-F156-4823-BC40-E2EBE4E8DF40}" srcOrd="2" destOrd="0" parTransId="{4E67F20B-D6C1-4372-A643-09BE06BA971A}" sibTransId="{7D701D58-C3D8-4AE9-9F27-56EF0AAB8E3B}"/>
    <dgm:cxn modelId="{BB7BFF7E-FD17-4186-8773-5FCCF8B8AB8E}" type="presOf" srcId="{8A0AA318-F156-4823-BC40-E2EBE4E8DF40}" destId="{0C864337-C7E1-491E-9AAF-44E9CAF588D8}" srcOrd="0" destOrd="0" presId="urn:microsoft.com/office/officeart/2005/8/layout/vList2"/>
    <dgm:cxn modelId="{793D319E-B593-4943-A41B-785E98F966F2}" type="presOf" srcId="{6A5152BF-C996-45B1-85F8-4AEDF6404993}" destId="{0C664293-6AAA-45E0-8BF4-DF7CCCA819AD}" srcOrd="0" destOrd="0" presId="urn:microsoft.com/office/officeart/2005/8/layout/vList2"/>
    <dgm:cxn modelId="{9CA4AECD-2517-46BD-9262-F34EC9DF874D}" srcId="{6A5152BF-C996-45B1-85F8-4AEDF6404993}" destId="{F4173957-87D9-4874-93A6-5481E03F9334}" srcOrd="1" destOrd="0" parTransId="{E31A21ED-479C-4BD8-89EF-15854C1332D5}" sibTransId="{2BEDAA2E-1126-4B7A-BF06-2E8E816BF1B9}"/>
    <dgm:cxn modelId="{E990D5CF-F519-4A8F-8B34-B93DEEB39ABC}" srcId="{6A5152BF-C996-45B1-85F8-4AEDF6404993}" destId="{C569C816-F4F0-4BA1-BF23-3B6E8E56355E}" srcOrd="0" destOrd="0" parTransId="{FCE9C99C-75B3-4270-AC44-EFAA2AAA1F29}" sibTransId="{28FE3E4D-781C-458B-9390-4861FC79E93F}"/>
    <dgm:cxn modelId="{80BA3DF1-9AA0-4070-8E50-C66A115FCACA}" type="presParOf" srcId="{0C664293-6AAA-45E0-8BF4-DF7CCCA819AD}" destId="{CD9316A9-2555-445A-94B6-84AD0C57E57F}" srcOrd="0" destOrd="0" presId="urn:microsoft.com/office/officeart/2005/8/layout/vList2"/>
    <dgm:cxn modelId="{126D6C3E-830C-4720-A241-31CA46240326}" type="presParOf" srcId="{0C664293-6AAA-45E0-8BF4-DF7CCCA819AD}" destId="{F543C44B-BFC0-4AE8-847B-88556DF67900}" srcOrd="1" destOrd="0" presId="urn:microsoft.com/office/officeart/2005/8/layout/vList2"/>
    <dgm:cxn modelId="{786BEF6B-F586-4FB9-A897-1D892367C38C}" type="presParOf" srcId="{0C664293-6AAA-45E0-8BF4-DF7CCCA819AD}" destId="{E85C6852-98B5-4853-AE58-99EF835FD723}" srcOrd="2" destOrd="0" presId="urn:microsoft.com/office/officeart/2005/8/layout/vList2"/>
    <dgm:cxn modelId="{8847D271-6A7C-48F1-8313-703EA2708DC7}" type="presParOf" srcId="{0C664293-6AAA-45E0-8BF4-DF7CCCA819AD}" destId="{B7C9728B-A61C-453B-8661-5E6C34FC4A03}" srcOrd="3" destOrd="0" presId="urn:microsoft.com/office/officeart/2005/8/layout/vList2"/>
    <dgm:cxn modelId="{B6BE1A2B-F9E4-4AA3-ADA6-AB0FE375FC0F}" type="presParOf" srcId="{0C664293-6AAA-45E0-8BF4-DF7CCCA819AD}" destId="{0C864337-C7E1-491E-9AAF-44E9CAF588D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01AB89-C996-4A6A-BDD4-14B3FC8AA20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898AC87-3A7B-4D52-8A73-F0D003406B85}">
      <dgm:prSet/>
      <dgm:spPr/>
      <dgm:t>
        <a:bodyPr/>
        <a:lstStyle/>
        <a:p>
          <a:r>
            <a:rPr lang="en-US"/>
            <a:t>• Docente di sostegno.</a:t>
          </a:r>
        </a:p>
      </dgm:t>
    </dgm:pt>
    <dgm:pt modelId="{FE145EC7-4E86-4928-A748-607A131F5CFB}" type="parTrans" cxnId="{249532EC-C10C-4122-8598-B65926559A4D}">
      <dgm:prSet/>
      <dgm:spPr/>
      <dgm:t>
        <a:bodyPr/>
        <a:lstStyle/>
        <a:p>
          <a:endParaRPr lang="en-US"/>
        </a:p>
      </dgm:t>
    </dgm:pt>
    <dgm:pt modelId="{C17DB225-9BA2-4D32-955E-D83C6E071A0A}" type="sibTrans" cxnId="{249532EC-C10C-4122-8598-B65926559A4D}">
      <dgm:prSet/>
      <dgm:spPr/>
      <dgm:t>
        <a:bodyPr/>
        <a:lstStyle/>
        <a:p>
          <a:endParaRPr lang="en-US"/>
        </a:p>
      </dgm:t>
    </dgm:pt>
    <dgm:pt modelId="{817B461C-D048-45FF-BB52-50EB384D41E3}">
      <dgm:prSet/>
      <dgm:spPr/>
      <dgm:t>
        <a:bodyPr/>
        <a:lstStyle/>
        <a:p>
          <a:r>
            <a:rPr lang="en-US"/>
            <a:t>• Assistenti per l'autonomia e la comunicazione.</a:t>
          </a:r>
        </a:p>
      </dgm:t>
    </dgm:pt>
    <dgm:pt modelId="{5DE626C8-CDF6-4650-938A-E1E6AD3D4580}" type="parTrans" cxnId="{66764EC5-7F78-4D14-8E68-A96473D820D2}">
      <dgm:prSet/>
      <dgm:spPr/>
      <dgm:t>
        <a:bodyPr/>
        <a:lstStyle/>
        <a:p>
          <a:endParaRPr lang="en-US"/>
        </a:p>
      </dgm:t>
    </dgm:pt>
    <dgm:pt modelId="{9FB5DFE1-B4F7-481D-AAD2-1E2AAA388D20}" type="sibTrans" cxnId="{66764EC5-7F78-4D14-8E68-A96473D820D2}">
      <dgm:prSet/>
      <dgm:spPr/>
      <dgm:t>
        <a:bodyPr/>
        <a:lstStyle/>
        <a:p>
          <a:endParaRPr lang="en-US"/>
        </a:p>
      </dgm:t>
    </dgm:pt>
    <dgm:pt modelId="{97A2E167-6432-49D0-905B-D3022A09DE0A}">
      <dgm:prSet/>
      <dgm:spPr/>
      <dgm:t>
        <a:bodyPr/>
        <a:lstStyle/>
        <a:p>
          <a:r>
            <a:rPr lang="en-US"/>
            <a:t>• Strumenti compensativi per DSA.</a:t>
          </a:r>
        </a:p>
      </dgm:t>
    </dgm:pt>
    <dgm:pt modelId="{865D698F-288E-493D-8FFA-C295E1645193}" type="parTrans" cxnId="{4E78CDFE-5FCE-4BC5-B91A-8FB0E219EA7C}">
      <dgm:prSet/>
      <dgm:spPr/>
      <dgm:t>
        <a:bodyPr/>
        <a:lstStyle/>
        <a:p>
          <a:endParaRPr lang="en-US"/>
        </a:p>
      </dgm:t>
    </dgm:pt>
    <dgm:pt modelId="{4C2D4544-6AE3-4739-8694-3C5B7080C667}" type="sibTrans" cxnId="{4E78CDFE-5FCE-4BC5-B91A-8FB0E219EA7C}">
      <dgm:prSet/>
      <dgm:spPr/>
      <dgm:t>
        <a:bodyPr/>
        <a:lstStyle/>
        <a:p>
          <a:endParaRPr lang="en-US"/>
        </a:p>
      </dgm:t>
    </dgm:pt>
    <dgm:pt modelId="{3B49D74C-BC69-4D87-A5B2-C24F1D41D270}">
      <dgm:prSet/>
      <dgm:spPr/>
      <dgm:t>
        <a:bodyPr/>
        <a:lstStyle/>
        <a:p>
          <a:r>
            <a:rPr lang="en-US"/>
            <a:t>• Didattica inclusiva per tutti gli studenti.</a:t>
          </a:r>
        </a:p>
      </dgm:t>
    </dgm:pt>
    <dgm:pt modelId="{8C9544A5-6C06-4319-88FD-BDC58E00B598}" type="parTrans" cxnId="{505E7AF3-9015-40DC-9EAB-504FFE56BEED}">
      <dgm:prSet/>
      <dgm:spPr/>
      <dgm:t>
        <a:bodyPr/>
        <a:lstStyle/>
        <a:p>
          <a:endParaRPr lang="en-US"/>
        </a:p>
      </dgm:t>
    </dgm:pt>
    <dgm:pt modelId="{96CD7EDE-D088-4272-85C1-690B03B6EC88}" type="sibTrans" cxnId="{505E7AF3-9015-40DC-9EAB-504FFE56BEED}">
      <dgm:prSet/>
      <dgm:spPr/>
      <dgm:t>
        <a:bodyPr/>
        <a:lstStyle/>
        <a:p>
          <a:endParaRPr lang="en-US"/>
        </a:p>
      </dgm:t>
    </dgm:pt>
    <dgm:pt modelId="{4E942EEB-DA8F-415D-B044-16CC76974E1F}" type="pres">
      <dgm:prSet presAssocID="{3601AB89-C996-4A6A-BDD4-14B3FC8AA20B}" presName="linear" presStyleCnt="0">
        <dgm:presLayoutVars>
          <dgm:animLvl val="lvl"/>
          <dgm:resizeHandles val="exact"/>
        </dgm:presLayoutVars>
      </dgm:prSet>
      <dgm:spPr/>
    </dgm:pt>
    <dgm:pt modelId="{4F5E0F37-BF4C-4930-B16F-494982AABF2A}" type="pres">
      <dgm:prSet presAssocID="{2898AC87-3A7B-4D52-8A73-F0D003406B8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1914365-3E85-47BD-9C94-F5A7F0FBF350}" type="pres">
      <dgm:prSet presAssocID="{C17DB225-9BA2-4D32-955E-D83C6E071A0A}" presName="spacer" presStyleCnt="0"/>
      <dgm:spPr/>
    </dgm:pt>
    <dgm:pt modelId="{AE367886-A102-447C-A67B-7CBD0BF2471C}" type="pres">
      <dgm:prSet presAssocID="{817B461C-D048-45FF-BB52-50EB384D41E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A5F4A08-6A4C-499E-AD19-C3F79B7F4313}" type="pres">
      <dgm:prSet presAssocID="{9FB5DFE1-B4F7-481D-AAD2-1E2AAA388D20}" presName="spacer" presStyleCnt="0"/>
      <dgm:spPr/>
    </dgm:pt>
    <dgm:pt modelId="{D744E635-EDD9-4853-AA77-C81B5DC3D6FC}" type="pres">
      <dgm:prSet presAssocID="{97A2E167-6432-49D0-905B-D3022A09DE0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2BCDE20-403F-41DD-BEC5-C6A60012D460}" type="pres">
      <dgm:prSet presAssocID="{4C2D4544-6AE3-4739-8694-3C5B7080C667}" presName="spacer" presStyleCnt="0"/>
      <dgm:spPr/>
    </dgm:pt>
    <dgm:pt modelId="{1BFE8920-444E-46F9-9F44-0B2D5C8A0EDC}" type="pres">
      <dgm:prSet presAssocID="{3B49D74C-BC69-4D87-A5B2-C24F1D41D27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10B5105-D8F7-41B4-B758-A3293798F890}" type="presOf" srcId="{817B461C-D048-45FF-BB52-50EB384D41E3}" destId="{AE367886-A102-447C-A67B-7CBD0BF2471C}" srcOrd="0" destOrd="0" presId="urn:microsoft.com/office/officeart/2005/8/layout/vList2"/>
    <dgm:cxn modelId="{B6DE261A-DB14-4337-83B7-D0C20AA68CDE}" type="presOf" srcId="{3601AB89-C996-4A6A-BDD4-14B3FC8AA20B}" destId="{4E942EEB-DA8F-415D-B044-16CC76974E1F}" srcOrd="0" destOrd="0" presId="urn:microsoft.com/office/officeart/2005/8/layout/vList2"/>
    <dgm:cxn modelId="{3085E41A-0B5A-4B1F-85F7-A2005431BFC2}" type="presOf" srcId="{2898AC87-3A7B-4D52-8A73-F0D003406B85}" destId="{4F5E0F37-BF4C-4930-B16F-494982AABF2A}" srcOrd="0" destOrd="0" presId="urn:microsoft.com/office/officeart/2005/8/layout/vList2"/>
    <dgm:cxn modelId="{F9118449-6961-4751-BE8A-F58428F7382A}" type="presOf" srcId="{97A2E167-6432-49D0-905B-D3022A09DE0A}" destId="{D744E635-EDD9-4853-AA77-C81B5DC3D6FC}" srcOrd="0" destOrd="0" presId="urn:microsoft.com/office/officeart/2005/8/layout/vList2"/>
    <dgm:cxn modelId="{61E0828D-879E-4002-9256-D71A45E1EA72}" type="presOf" srcId="{3B49D74C-BC69-4D87-A5B2-C24F1D41D270}" destId="{1BFE8920-444E-46F9-9F44-0B2D5C8A0EDC}" srcOrd="0" destOrd="0" presId="urn:microsoft.com/office/officeart/2005/8/layout/vList2"/>
    <dgm:cxn modelId="{66764EC5-7F78-4D14-8E68-A96473D820D2}" srcId="{3601AB89-C996-4A6A-BDD4-14B3FC8AA20B}" destId="{817B461C-D048-45FF-BB52-50EB384D41E3}" srcOrd="1" destOrd="0" parTransId="{5DE626C8-CDF6-4650-938A-E1E6AD3D4580}" sibTransId="{9FB5DFE1-B4F7-481D-AAD2-1E2AAA388D20}"/>
    <dgm:cxn modelId="{249532EC-C10C-4122-8598-B65926559A4D}" srcId="{3601AB89-C996-4A6A-BDD4-14B3FC8AA20B}" destId="{2898AC87-3A7B-4D52-8A73-F0D003406B85}" srcOrd="0" destOrd="0" parTransId="{FE145EC7-4E86-4928-A748-607A131F5CFB}" sibTransId="{C17DB225-9BA2-4D32-955E-D83C6E071A0A}"/>
    <dgm:cxn modelId="{505E7AF3-9015-40DC-9EAB-504FFE56BEED}" srcId="{3601AB89-C996-4A6A-BDD4-14B3FC8AA20B}" destId="{3B49D74C-BC69-4D87-A5B2-C24F1D41D270}" srcOrd="3" destOrd="0" parTransId="{8C9544A5-6C06-4319-88FD-BDC58E00B598}" sibTransId="{96CD7EDE-D088-4272-85C1-690B03B6EC88}"/>
    <dgm:cxn modelId="{4E78CDFE-5FCE-4BC5-B91A-8FB0E219EA7C}" srcId="{3601AB89-C996-4A6A-BDD4-14B3FC8AA20B}" destId="{97A2E167-6432-49D0-905B-D3022A09DE0A}" srcOrd="2" destOrd="0" parTransId="{865D698F-288E-493D-8FFA-C295E1645193}" sibTransId="{4C2D4544-6AE3-4739-8694-3C5B7080C667}"/>
    <dgm:cxn modelId="{DA9DB3EB-57C7-4AFE-A5F3-109F354318EF}" type="presParOf" srcId="{4E942EEB-DA8F-415D-B044-16CC76974E1F}" destId="{4F5E0F37-BF4C-4930-B16F-494982AABF2A}" srcOrd="0" destOrd="0" presId="urn:microsoft.com/office/officeart/2005/8/layout/vList2"/>
    <dgm:cxn modelId="{ADDA3DBB-2C29-4B0E-9B60-0CAA5375731D}" type="presParOf" srcId="{4E942EEB-DA8F-415D-B044-16CC76974E1F}" destId="{F1914365-3E85-47BD-9C94-F5A7F0FBF350}" srcOrd="1" destOrd="0" presId="urn:microsoft.com/office/officeart/2005/8/layout/vList2"/>
    <dgm:cxn modelId="{C36C1562-7ECA-4200-BA01-E4C82F6C004D}" type="presParOf" srcId="{4E942EEB-DA8F-415D-B044-16CC76974E1F}" destId="{AE367886-A102-447C-A67B-7CBD0BF2471C}" srcOrd="2" destOrd="0" presId="urn:microsoft.com/office/officeart/2005/8/layout/vList2"/>
    <dgm:cxn modelId="{88DF28CF-F1D6-4C9C-A8A1-217C2554D553}" type="presParOf" srcId="{4E942EEB-DA8F-415D-B044-16CC76974E1F}" destId="{0A5F4A08-6A4C-499E-AD19-C3F79B7F4313}" srcOrd="3" destOrd="0" presId="urn:microsoft.com/office/officeart/2005/8/layout/vList2"/>
    <dgm:cxn modelId="{DDE72BCC-8133-4CC6-94BC-B6BF236846B9}" type="presParOf" srcId="{4E942EEB-DA8F-415D-B044-16CC76974E1F}" destId="{D744E635-EDD9-4853-AA77-C81B5DC3D6FC}" srcOrd="4" destOrd="0" presId="urn:microsoft.com/office/officeart/2005/8/layout/vList2"/>
    <dgm:cxn modelId="{14BFF4A6-D631-4C66-9A15-BE4598D1B14E}" type="presParOf" srcId="{4E942EEB-DA8F-415D-B044-16CC76974E1F}" destId="{B2BCDE20-403F-41DD-BEC5-C6A60012D460}" srcOrd="5" destOrd="0" presId="urn:microsoft.com/office/officeart/2005/8/layout/vList2"/>
    <dgm:cxn modelId="{46DD1C11-5237-4C98-8615-311AA6457294}" type="presParOf" srcId="{4E942EEB-DA8F-415D-B044-16CC76974E1F}" destId="{1BFE8920-444E-46F9-9F44-0B2D5C8A0ED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2A9617-7000-47C5-A7E6-E83F810B944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9967F8-9947-44F2-8267-EFDA621E3D1B}">
      <dgm:prSet/>
      <dgm:spPr/>
      <dgm:t>
        <a:bodyPr/>
        <a:lstStyle/>
        <a:p>
          <a:r>
            <a:rPr lang="en-US"/>
            <a:t>• Formazione docenti sull’inclusione.</a:t>
          </a:r>
        </a:p>
      </dgm:t>
    </dgm:pt>
    <dgm:pt modelId="{5FBC48CA-7821-4590-B95F-FE1F5ADD491C}" type="parTrans" cxnId="{B19D5B4D-080E-4F85-9DFA-529F1EF4D6AC}">
      <dgm:prSet/>
      <dgm:spPr/>
      <dgm:t>
        <a:bodyPr/>
        <a:lstStyle/>
        <a:p>
          <a:endParaRPr lang="en-US"/>
        </a:p>
      </dgm:t>
    </dgm:pt>
    <dgm:pt modelId="{688EA764-C716-4BF2-A34B-23BBCF5546FA}" type="sibTrans" cxnId="{B19D5B4D-080E-4F85-9DFA-529F1EF4D6AC}">
      <dgm:prSet/>
      <dgm:spPr/>
      <dgm:t>
        <a:bodyPr/>
        <a:lstStyle/>
        <a:p>
          <a:endParaRPr lang="en-US"/>
        </a:p>
      </dgm:t>
    </dgm:pt>
    <dgm:pt modelId="{7087DD20-D950-407D-8271-15A4F61B7B31}">
      <dgm:prSet/>
      <dgm:spPr/>
      <dgm:t>
        <a:bodyPr/>
        <a:lstStyle/>
        <a:p>
          <a:r>
            <a:rPr lang="en-US"/>
            <a:t>• Investimenti in strumenti tecnologici.</a:t>
          </a:r>
        </a:p>
      </dgm:t>
    </dgm:pt>
    <dgm:pt modelId="{B926BF35-0FF1-469F-A073-E768B911409A}" type="parTrans" cxnId="{0FFCBA0E-6C44-4803-A282-3880C9B27027}">
      <dgm:prSet/>
      <dgm:spPr/>
      <dgm:t>
        <a:bodyPr/>
        <a:lstStyle/>
        <a:p>
          <a:endParaRPr lang="en-US"/>
        </a:p>
      </dgm:t>
    </dgm:pt>
    <dgm:pt modelId="{89EAD6E5-F530-4CAC-80C1-3A8F87180511}" type="sibTrans" cxnId="{0FFCBA0E-6C44-4803-A282-3880C9B27027}">
      <dgm:prSet/>
      <dgm:spPr/>
      <dgm:t>
        <a:bodyPr/>
        <a:lstStyle/>
        <a:p>
          <a:endParaRPr lang="en-US"/>
        </a:p>
      </dgm:t>
    </dgm:pt>
    <dgm:pt modelId="{3A318238-6AEB-4407-A26E-6FBEAF888022}">
      <dgm:prSet/>
      <dgm:spPr/>
      <dgm:t>
        <a:bodyPr/>
        <a:lstStyle/>
        <a:p>
          <a:r>
            <a:rPr lang="en-US"/>
            <a:t>• Miglioramento accessibilità edifici scolastici.</a:t>
          </a:r>
        </a:p>
      </dgm:t>
    </dgm:pt>
    <dgm:pt modelId="{103D73E6-FE5B-4F16-9AB8-DDE451150BC1}" type="parTrans" cxnId="{4AAB29AE-343D-456A-8094-DEA57F9BE94B}">
      <dgm:prSet/>
      <dgm:spPr/>
      <dgm:t>
        <a:bodyPr/>
        <a:lstStyle/>
        <a:p>
          <a:endParaRPr lang="en-US"/>
        </a:p>
      </dgm:t>
    </dgm:pt>
    <dgm:pt modelId="{3B104B1D-D9E1-471F-9101-DA64D7F1C73C}" type="sibTrans" cxnId="{4AAB29AE-343D-456A-8094-DEA57F9BE94B}">
      <dgm:prSet/>
      <dgm:spPr/>
      <dgm:t>
        <a:bodyPr/>
        <a:lstStyle/>
        <a:p>
          <a:endParaRPr lang="en-US"/>
        </a:p>
      </dgm:t>
    </dgm:pt>
    <dgm:pt modelId="{F4F122F2-73B8-45D1-A546-B7C847A48964}" type="pres">
      <dgm:prSet presAssocID="{C02A9617-7000-47C5-A7E6-E83F810B944F}" presName="linear" presStyleCnt="0">
        <dgm:presLayoutVars>
          <dgm:animLvl val="lvl"/>
          <dgm:resizeHandles val="exact"/>
        </dgm:presLayoutVars>
      </dgm:prSet>
      <dgm:spPr/>
    </dgm:pt>
    <dgm:pt modelId="{6C891E10-5C42-448F-8659-62C47651DE33}" type="pres">
      <dgm:prSet presAssocID="{A89967F8-9947-44F2-8267-EFDA621E3D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5AF8073-92D6-4CA6-BC60-2A8B32FF60A7}" type="pres">
      <dgm:prSet presAssocID="{688EA764-C716-4BF2-A34B-23BBCF5546FA}" presName="spacer" presStyleCnt="0"/>
      <dgm:spPr/>
    </dgm:pt>
    <dgm:pt modelId="{29292CBE-BB3E-48AD-B67D-C30772FDF6A2}" type="pres">
      <dgm:prSet presAssocID="{7087DD20-D950-407D-8271-15A4F61B7B3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C74462-4D5E-4D4C-A52A-742F34586EFF}" type="pres">
      <dgm:prSet presAssocID="{89EAD6E5-F530-4CAC-80C1-3A8F87180511}" presName="spacer" presStyleCnt="0"/>
      <dgm:spPr/>
    </dgm:pt>
    <dgm:pt modelId="{381E7CF7-0159-4CEA-B4EC-BEE4B9462862}" type="pres">
      <dgm:prSet presAssocID="{3A318238-6AEB-4407-A26E-6FBEAF8880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FFCBA0E-6C44-4803-A282-3880C9B27027}" srcId="{C02A9617-7000-47C5-A7E6-E83F810B944F}" destId="{7087DD20-D950-407D-8271-15A4F61B7B31}" srcOrd="1" destOrd="0" parTransId="{B926BF35-0FF1-469F-A073-E768B911409A}" sibTransId="{89EAD6E5-F530-4CAC-80C1-3A8F87180511}"/>
    <dgm:cxn modelId="{87B9D966-82DB-4F1F-A4A4-4DF8465F20FE}" type="presOf" srcId="{A89967F8-9947-44F2-8267-EFDA621E3D1B}" destId="{6C891E10-5C42-448F-8659-62C47651DE33}" srcOrd="0" destOrd="0" presId="urn:microsoft.com/office/officeart/2005/8/layout/vList2"/>
    <dgm:cxn modelId="{13A62E49-F8C5-41CD-96F8-45A98FE7D716}" type="presOf" srcId="{C02A9617-7000-47C5-A7E6-E83F810B944F}" destId="{F4F122F2-73B8-45D1-A546-B7C847A48964}" srcOrd="0" destOrd="0" presId="urn:microsoft.com/office/officeart/2005/8/layout/vList2"/>
    <dgm:cxn modelId="{B19D5B4D-080E-4F85-9DFA-529F1EF4D6AC}" srcId="{C02A9617-7000-47C5-A7E6-E83F810B944F}" destId="{A89967F8-9947-44F2-8267-EFDA621E3D1B}" srcOrd="0" destOrd="0" parTransId="{5FBC48CA-7821-4590-B95F-FE1F5ADD491C}" sibTransId="{688EA764-C716-4BF2-A34B-23BBCF5546FA}"/>
    <dgm:cxn modelId="{32E3AA87-D588-4081-B54B-10A8B696B7AA}" type="presOf" srcId="{3A318238-6AEB-4407-A26E-6FBEAF888022}" destId="{381E7CF7-0159-4CEA-B4EC-BEE4B9462862}" srcOrd="0" destOrd="0" presId="urn:microsoft.com/office/officeart/2005/8/layout/vList2"/>
    <dgm:cxn modelId="{B40EFF9C-EFAD-44A9-BBF0-D974FBFA583B}" type="presOf" srcId="{7087DD20-D950-407D-8271-15A4F61B7B31}" destId="{29292CBE-BB3E-48AD-B67D-C30772FDF6A2}" srcOrd="0" destOrd="0" presId="urn:microsoft.com/office/officeart/2005/8/layout/vList2"/>
    <dgm:cxn modelId="{4AAB29AE-343D-456A-8094-DEA57F9BE94B}" srcId="{C02A9617-7000-47C5-A7E6-E83F810B944F}" destId="{3A318238-6AEB-4407-A26E-6FBEAF888022}" srcOrd="2" destOrd="0" parTransId="{103D73E6-FE5B-4F16-9AB8-DDE451150BC1}" sibTransId="{3B104B1D-D9E1-471F-9101-DA64D7F1C73C}"/>
    <dgm:cxn modelId="{FA96D634-BBFF-4CDF-AE2E-416388EC2651}" type="presParOf" srcId="{F4F122F2-73B8-45D1-A546-B7C847A48964}" destId="{6C891E10-5C42-448F-8659-62C47651DE33}" srcOrd="0" destOrd="0" presId="urn:microsoft.com/office/officeart/2005/8/layout/vList2"/>
    <dgm:cxn modelId="{057FF51A-F71D-4E85-A986-24BCEE779041}" type="presParOf" srcId="{F4F122F2-73B8-45D1-A546-B7C847A48964}" destId="{C5AF8073-92D6-4CA6-BC60-2A8B32FF60A7}" srcOrd="1" destOrd="0" presId="urn:microsoft.com/office/officeart/2005/8/layout/vList2"/>
    <dgm:cxn modelId="{6DE977D3-56FA-4B9F-B0F4-08B86A1C25D5}" type="presParOf" srcId="{F4F122F2-73B8-45D1-A546-B7C847A48964}" destId="{29292CBE-BB3E-48AD-B67D-C30772FDF6A2}" srcOrd="2" destOrd="0" presId="urn:microsoft.com/office/officeart/2005/8/layout/vList2"/>
    <dgm:cxn modelId="{197B4EBD-8488-4DEC-8843-131BFDDF96AC}" type="presParOf" srcId="{F4F122F2-73B8-45D1-A546-B7C847A48964}" destId="{ABC74462-4D5E-4D4C-A52A-742F34586EFF}" srcOrd="3" destOrd="0" presId="urn:microsoft.com/office/officeart/2005/8/layout/vList2"/>
    <dgm:cxn modelId="{F8E24479-659E-4645-976F-AC33A648F4F1}" type="presParOf" srcId="{F4F122F2-73B8-45D1-A546-B7C847A48964}" destId="{381E7CF7-0159-4CEA-B4EC-BEE4B946286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DF3A9A-FEED-49D1-B47A-60454CFD2DA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69B61AA-EB02-4492-B072-C9D8A0E1D1CE}">
      <dgm:prSet/>
      <dgm:spPr/>
      <dgm:t>
        <a:bodyPr/>
        <a:lstStyle/>
        <a:p>
          <a:r>
            <a:rPr lang="en-US"/>
            <a:t>• Decreto Legislativo 66/2017 e 96/2019.</a:t>
          </a:r>
        </a:p>
      </dgm:t>
    </dgm:pt>
    <dgm:pt modelId="{C7B218C8-D717-49DE-B7CB-3836953B7432}" type="parTrans" cxnId="{9086799C-C11D-4C41-8F6D-79E67128F4CB}">
      <dgm:prSet/>
      <dgm:spPr/>
      <dgm:t>
        <a:bodyPr/>
        <a:lstStyle/>
        <a:p>
          <a:endParaRPr lang="en-US"/>
        </a:p>
      </dgm:t>
    </dgm:pt>
    <dgm:pt modelId="{C3880DFF-8D1E-4D1E-9B12-C3490798249F}" type="sibTrans" cxnId="{9086799C-C11D-4C41-8F6D-79E67128F4CB}">
      <dgm:prSet/>
      <dgm:spPr/>
      <dgm:t>
        <a:bodyPr/>
        <a:lstStyle/>
        <a:p>
          <a:endParaRPr lang="en-US"/>
        </a:p>
      </dgm:t>
    </dgm:pt>
    <dgm:pt modelId="{BD204241-F49F-4793-8888-D1CF37FFFD47}">
      <dgm:prSet/>
      <dgm:spPr/>
      <dgm:t>
        <a:bodyPr/>
        <a:lstStyle/>
        <a:p>
          <a:r>
            <a:rPr lang="en-US"/>
            <a:t>• Linee guida ministeriali sul PEI.</a:t>
          </a:r>
        </a:p>
      </dgm:t>
    </dgm:pt>
    <dgm:pt modelId="{42B5DDD1-9E1A-4130-891A-3A92EFC5161A}" type="parTrans" cxnId="{9A954E3F-BF61-4619-B261-A6E302B83038}">
      <dgm:prSet/>
      <dgm:spPr/>
      <dgm:t>
        <a:bodyPr/>
        <a:lstStyle/>
        <a:p>
          <a:endParaRPr lang="en-US"/>
        </a:p>
      </dgm:t>
    </dgm:pt>
    <dgm:pt modelId="{D2DA2D2A-07FB-49DF-A8AF-9204CF586994}" type="sibTrans" cxnId="{9A954E3F-BF61-4619-B261-A6E302B83038}">
      <dgm:prSet/>
      <dgm:spPr/>
      <dgm:t>
        <a:bodyPr/>
        <a:lstStyle/>
        <a:p>
          <a:endParaRPr lang="en-US"/>
        </a:p>
      </dgm:t>
    </dgm:pt>
    <dgm:pt modelId="{14C34985-9100-4079-AC8A-3D0A6162EF50}">
      <dgm:prSet/>
      <dgm:spPr/>
      <dgm:t>
        <a:bodyPr/>
        <a:lstStyle/>
        <a:p>
          <a:r>
            <a:rPr lang="en-US"/>
            <a:t>• Coinvolgimento del GLO (Gruppo di Lavoro Operativo).</a:t>
          </a:r>
        </a:p>
      </dgm:t>
    </dgm:pt>
    <dgm:pt modelId="{50116538-9E88-49BC-B5D2-223FAA62D4DE}" type="parTrans" cxnId="{D415B9F5-B4DE-45CA-8EB1-8441168CF9DB}">
      <dgm:prSet/>
      <dgm:spPr/>
      <dgm:t>
        <a:bodyPr/>
        <a:lstStyle/>
        <a:p>
          <a:endParaRPr lang="en-US"/>
        </a:p>
      </dgm:t>
    </dgm:pt>
    <dgm:pt modelId="{822575AE-ED6B-4CBA-B928-4C6E5B09C59C}" type="sibTrans" cxnId="{D415B9F5-B4DE-45CA-8EB1-8441168CF9DB}">
      <dgm:prSet/>
      <dgm:spPr/>
      <dgm:t>
        <a:bodyPr/>
        <a:lstStyle/>
        <a:p>
          <a:endParaRPr lang="en-US"/>
        </a:p>
      </dgm:t>
    </dgm:pt>
    <dgm:pt modelId="{A012FF67-FF36-4185-8F48-DE81461A71FF}" type="pres">
      <dgm:prSet presAssocID="{E6DF3A9A-FEED-49D1-B47A-60454CFD2DAF}" presName="linear" presStyleCnt="0">
        <dgm:presLayoutVars>
          <dgm:animLvl val="lvl"/>
          <dgm:resizeHandles val="exact"/>
        </dgm:presLayoutVars>
      </dgm:prSet>
      <dgm:spPr/>
    </dgm:pt>
    <dgm:pt modelId="{6F36A5D8-B1AC-4A24-A716-4434D8D56DDB}" type="pres">
      <dgm:prSet presAssocID="{069B61AA-EB02-4492-B072-C9D8A0E1D1C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474CC8A-2BA1-46FD-969B-1BB9E6A8B4CE}" type="pres">
      <dgm:prSet presAssocID="{C3880DFF-8D1E-4D1E-9B12-C3490798249F}" presName="spacer" presStyleCnt="0"/>
      <dgm:spPr/>
    </dgm:pt>
    <dgm:pt modelId="{EFBA68F8-B98B-4C20-A71F-32661F2DA5C0}" type="pres">
      <dgm:prSet presAssocID="{BD204241-F49F-4793-8888-D1CF37FFFD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D460804-109E-4419-AB8B-53338DA9BB2F}" type="pres">
      <dgm:prSet presAssocID="{D2DA2D2A-07FB-49DF-A8AF-9204CF586994}" presName="spacer" presStyleCnt="0"/>
      <dgm:spPr/>
    </dgm:pt>
    <dgm:pt modelId="{04BE06EC-AFAF-4CEE-86C2-459E1FE4E33B}" type="pres">
      <dgm:prSet presAssocID="{14C34985-9100-4079-AC8A-3D0A6162EF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AD0E0E-51BA-479C-B315-8506098372CE}" type="presOf" srcId="{14C34985-9100-4079-AC8A-3D0A6162EF50}" destId="{04BE06EC-AFAF-4CEE-86C2-459E1FE4E33B}" srcOrd="0" destOrd="0" presId="urn:microsoft.com/office/officeart/2005/8/layout/vList2"/>
    <dgm:cxn modelId="{887EAB38-8BC7-4B6F-BC3A-167242B21B66}" type="presOf" srcId="{BD204241-F49F-4793-8888-D1CF37FFFD47}" destId="{EFBA68F8-B98B-4C20-A71F-32661F2DA5C0}" srcOrd="0" destOrd="0" presId="urn:microsoft.com/office/officeart/2005/8/layout/vList2"/>
    <dgm:cxn modelId="{9A954E3F-BF61-4619-B261-A6E302B83038}" srcId="{E6DF3A9A-FEED-49D1-B47A-60454CFD2DAF}" destId="{BD204241-F49F-4793-8888-D1CF37FFFD47}" srcOrd="1" destOrd="0" parTransId="{42B5DDD1-9E1A-4130-891A-3A92EFC5161A}" sibTransId="{D2DA2D2A-07FB-49DF-A8AF-9204CF586994}"/>
    <dgm:cxn modelId="{02593058-22E6-43E4-B7E5-D2CCABC19E68}" type="presOf" srcId="{E6DF3A9A-FEED-49D1-B47A-60454CFD2DAF}" destId="{A012FF67-FF36-4185-8F48-DE81461A71FF}" srcOrd="0" destOrd="0" presId="urn:microsoft.com/office/officeart/2005/8/layout/vList2"/>
    <dgm:cxn modelId="{0D9D3E97-9AF6-4601-A9FB-A6A5361CC0A0}" type="presOf" srcId="{069B61AA-EB02-4492-B072-C9D8A0E1D1CE}" destId="{6F36A5D8-B1AC-4A24-A716-4434D8D56DDB}" srcOrd="0" destOrd="0" presId="urn:microsoft.com/office/officeart/2005/8/layout/vList2"/>
    <dgm:cxn modelId="{9086799C-C11D-4C41-8F6D-79E67128F4CB}" srcId="{E6DF3A9A-FEED-49D1-B47A-60454CFD2DAF}" destId="{069B61AA-EB02-4492-B072-C9D8A0E1D1CE}" srcOrd="0" destOrd="0" parTransId="{C7B218C8-D717-49DE-B7CB-3836953B7432}" sibTransId="{C3880DFF-8D1E-4D1E-9B12-C3490798249F}"/>
    <dgm:cxn modelId="{D415B9F5-B4DE-45CA-8EB1-8441168CF9DB}" srcId="{E6DF3A9A-FEED-49D1-B47A-60454CFD2DAF}" destId="{14C34985-9100-4079-AC8A-3D0A6162EF50}" srcOrd="2" destOrd="0" parTransId="{50116538-9E88-49BC-B5D2-223FAA62D4DE}" sibTransId="{822575AE-ED6B-4CBA-B928-4C6E5B09C59C}"/>
    <dgm:cxn modelId="{47D654AA-2A0C-45FA-BA40-4D7AC1D2A1A8}" type="presParOf" srcId="{A012FF67-FF36-4185-8F48-DE81461A71FF}" destId="{6F36A5D8-B1AC-4A24-A716-4434D8D56DDB}" srcOrd="0" destOrd="0" presId="urn:microsoft.com/office/officeart/2005/8/layout/vList2"/>
    <dgm:cxn modelId="{4F122C88-B951-4348-AE47-D625DA5B9B17}" type="presParOf" srcId="{A012FF67-FF36-4185-8F48-DE81461A71FF}" destId="{C474CC8A-2BA1-46FD-969B-1BB9E6A8B4CE}" srcOrd="1" destOrd="0" presId="urn:microsoft.com/office/officeart/2005/8/layout/vList2"/>
    <dgm:cxn modelId="{EABB5A6B-5D6A-413D-B01C-061E86F8A289}" type="presParOf" srcId="{A012FF67-FF36-4185-8F48-DE81461A71FF}" destId="{EFBA68F8-B98B-4C20-A71F-32661F2DA5C0}" srcOrd="2" destOrd="0" presId="urn:microsoft.com/office/officeart/2005/8/layout/vList2"/>
    <dgm:cxn modelId="{128DDB95-668D-4EA2-8CC7-8F83DC19AD19}" type="presParOf" srcId="{A012FF67-FF36-4185-8F48-DE81461A71FF}" destId="{CD460804-109E-4419-AB8B-53338DA9BB2F}" srcOrd="3" destOrd="0" presId="urn:microsoft.com/office/officeart/2005/8/layout/vList2"/>
    <dgm:cxn modelId="{0DC1FF41-46D4-4C8C-8036-082E817D6FC8}" type="presParOf" srcId="{A012FF67-FF36-4185-8F48-DE81461A71FF}" destId="{04BE06EC-AFAF-4CEE-86C2-459E1FE4E33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93DD4-E651-4CA0-B4D9-1D546A0746CF}">
      <dsp:nvSpPr>
        <dsp:cNvPr id="0" name=""/>
        <dsp:cNvSpPr/>
      </dsp:nvSpPr>
      <dsp:spPr>
        <a:xfrm>
          <a:off x="0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615ED-B86E-4B17-B400-D04940406A98}">
      <dsp:nvSpPr>
        <dsp:cNvPr id="0" name=""/>
        <dsp:cNvSpPr/>
      </dsp:nvSpPr>
      <dsp:spPr>
        <a:xfrm>
          <a:off x="243244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Inclusione scolastica come diritto di ogni studente.</a:t>
          </a:r>
        </a:p>
      </dsp:txBody>
      <dsp:txXfrm>
        <a:off x="283960" y="1066136"/>
        <a:ext cx="2107770" cy="1308711"/>
      </dsp:txXfrm>
    </dsp:sp>
    <dsp:sp modelId="{DD5E538F-7CBB-4995-87EC-5A6382E3DD34}">
      <dsp:nvSpPr>
        <dsp:cNvPr id="0" name=""/>
        <dsp:cNvSpPr/>
      </dsp:nvSpPr>
      <dsp:spPr>
        <a:xfrm>
          <a:off x="2675691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85553-B296-4A21-A4E6-A687DB7145E6}">
      <dsp:nvSpPr>
        <dsp:cNvPr id="0" name=""/>
        <dsp:cNvSpPr/>
      </dsp:nvSpPr>
      <dsp:spPr>
        <a:xfrm>
          <a:off x="2918936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Pari opportunità e autonomia.</a:t>
          </a:r>
        </a:p>
      </dsp:txBody>
      <dsp:txXfrm>
        <a:off x="2959652" y="1066136"/>
        <a:ext cx="2107770" cy="1308711"/>
      </dsp:txXfrm>
    </dsp:sp>
    <dsp:sp modelId="{E35E71C9-7672-4B07-BB6C-F6CFA9CBFACC}">
      <dsp:nvSpPr>
        <dsp:cNvPr id="0" name=""/>
        <dsp:cNvSpPr/>
      </dsp:nvSpPr>
      <dsp:spPr>
        <a:xfrm>
          <a:off x="5351383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93BEB-5AAE-45DC-9C20-4EC977AFE09C}">
      <dsp:nvSpPr>
        <dsp:cNvPr id="0" name=""/>
        <dsp:cNvSpPr/>
      </dsp:nvSpPr>
      <dsp:spPr>
        <a:xfrm>
          <a:off x="5594627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Valorizzazione della specificità di ogni alunno.</a:t>
          </a:r>
        </a:p>
      </dsp:txBody>
      <dsp:txXfrm>
        <a:off x="5635343" y="1066136"/>
        <a:ext cx="2107770" cy="13087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D3519-AC95-46B3-840D-479A598FC62B}">
      <dsp:nvSpPr>
        <dsp:cNvPr id="0" name=""/>
        <dsp:cNvSpPr/>
      </dsp:nvSpPr>
      <dsp:spPr>
        <a:xfrm>
          <a:off x="0" y="42799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Dati identificativi dello studente.</a:t>
          </a:r>
        </a:p>
      </dsp:txBody>
      <dsp:txXfrm>
        <a:off x="62141" y="104940"/>
        <a:ext cx="4875842" cy="1148678"/>
      </dsp:txXfrm>
    </dsp:sp>
    <dsp:sp modelId="{8027F716-1E70-4AC2-BD3D-C7CDDF7925E5}">
      <dsp:nvSpPr>
        <dsp:cNvPr id="0" name=""/>
        <dsp:cNvSpPr/>
      </dsp:nvSpPr>
      <dsp:spPr>
        <a:xfrm>
          <a:off x="0" y="1407919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Profilo di funzionamento.</a:t>
          </a:r>
        </a:p>
      </dsp:txBody>
      <dsp:txXfrm>
        <a:off x="62141" y="1470060"/>
        <a:ext cx="4875842" cy="1148678"/>
      </dsp:txXfrm>
    </dsp:sp>
    <dsp:sp modelId="{D66169FC-0F6F-4E2F-A2CE-D8A8D467452F}">
      <dsp:nvSpPr>
        <dsp:cNvPr id="0" name=""/>
        <dsp:cNvSpPr/>
      </dsp:nvSpPr>
      <dsp:spPr>
        <a:xfrm>
          <a:off x="0" y="277304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Obiettivi educativi e didattici personalizzati.</a:t>
          </a:r>
        </a:p>
      </dsp:txBody>
      <dsp:txXfrm>
        <a:off x="62141" y="2835181"/>
        <a:ext cx="4875842" cy="1148678"/>
      </dsp:txXfrm>
    </dsp:sp>
    <dsp:sp modelId="{32348A2D-513F-41A8-9F05-AB381450DD0A}">
      <dsp:nvSpPr>
        <dsp:cNvPr id="0" name=""/>
        <dsp:cNvSpPr/>
      </dsp:nvSpPr>
      <dsp:spPr>
        <a:xfrm>
          <a:off x="0" y="413816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Strategie e metodologie inclusive.</a:t>
          </a:r>
        </a:p>
      </dsp:txBody>
      <dsp:txXfrm>
        <a:off x="62141" y="4200301"/>
        <a:ext cx="4875842" cy="11486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E177B-371C-48BD-9052-70F04E3E2A04}">
      <dsp:nvSpPr>
        <dsp:cNvPr id="0" name=""/>
        <dsp:cNvSpPr/>
      </dsp:nvSpPr>
      <dsp:spPr>
        <a:xfrm>
          <a:off x="0" y="8064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Elaborato dal GLO con docenti, famiglia e specialisti.</a:t>
          </a:r>
        </a:p>
      </dsp:txBody>
      <dsp:txXfrm>
        <a:off x="83216" y="163860"/>
        <a:ext cx="4833692" cy="1538258"/>
      </dsp:txXfrm>
    </dsp:sp>
    <dsp:sp modelId="{9C9B914E-28D8-44DF-A5B4-7187254E1647}">
      <dsp:nvSpPr>
        <dsp:cNvPr id="0" name=""/>
        <dsp:cNvSpPr/>
      </dsp:nvSpPr>
      <dsp:spPr>
        <a:xfrm>
          <a:off x="0" y="187461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Definizione di interventi personalizzati.</a:t>
          </a:r>
        </a:p>
      </dsp:txBody>
      <dsp:txXfrm>
        <a:off x="83216" y="1957830"/>
        <a:ext cx="4833692" cy="1538258"/>
      </dsp:txXfrm>
    </dsp:sp>
    <dsp:sp modelId="{AECF713F-43B0-4E00-BF1B-5536CB7D236C}">
      <dsp:nvSpPr>
        <dsp:cNvPr id="0" name=""/>
        <dsp:cNvSpPr/>
      </dsp:nvSpPr>
      <dsp:spPr>
        <a:xfrm>
          <a:off x="0" y="3668585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Adattamenti didattici e modalità di verifica.</a:t>
          </a:r>
        </a:p>
      </dsp:txBody>
      <dsp:txXfrm>
        <a:off x="83216" y="3751801"/>
        <a:ext cx="4833692" cy="153825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FA8C1-EE7A-4F55-AF26-26A82EA9DB5E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Coordinare la progettazione inclusiva.</a:t>
          </a:r>
        </a:p>
      </dsp:txBody>
      <dsp:txXfrm>
        <a:off x="84655" y="121095"/>
        <a:ext cx="4830814" cy="1564849"/>
      </dsp:txXfrm>
    </dsp:sp>
    <dsp:sp modelId="{0823407F-339F-48B1-BB35-31BAEC76810E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Monitorare il percorso educativo.</a:t>
          </a:r>
        </a:p>
      </dsp:txBody>
      <dsp:txXfrm>
        <a:off x="84655" y="1944535"/>
        <a:ext cx="4830814" cy="1564849"/>
      </dsp:txXfrm>
    </dsp:sp>
    <dsp:sp modelId="{D4287E57-3031-4F08-BC42-C24D6CD06EC3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Valutare e aggiornare il PEI in base ai bisogni dell’alunno.</a:t>
          </a:r>
        </a:p>
      </dsp:txBody>
      <dsp:txXfrm>
        <a:off x="84655" y="3767974"/>
        <a:ext cx="4830814" cy="156484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0E275-D0B9-45E1-886A-A52020F348B7}">
      <dsp:nvSpPr>
        <dsp:cNvPr id="0" name=""/>
        <dsp:cNvSpPr/>
      </dsp:nvSpPr>
      <dsp:spPr>
        <a:xfrm>
          <a:off x="0" y="725359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Applicazione del PEI in classe.</a:t>
          </a:r>
        </a:p>
      </dsp:txBody>
      <dsp:txXfrm>
        <a:off x="62141" y="787500"/>
        <a:ext cx="4875842" cy="1148678"/>
      </dsp:txXfrm>
    </dsp:sp>
    <dsp:sp modelId="{88BE6D71-2D49-440B-8E26-4BA1F6F1D3CF}">
      <dsp:nvSpPr>
        <dsp:cNvPr id="0" name=""/>
        <dsp:cNvSpPr/>
      </dsp:nvSpPr>
      <dsp:spPr>
        <a:xfrm>
          <a:off x="0" y="209048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Monitoraggio continuo e aggiornamenti.</a:t>
          </a:r>
        </a:p>
      </dsp:txBody>
      <dsp:txXfrm>
        <a:off x="62141" y="2152621"/>
        <a:ext cx="4875842" cy="1148678"/>
      </dsp:txXfrm>
    </dsp:sp>
    <dsp:sp modelId="{32432DB1-FFCB-4876-A967-7022776EC13D}">
      <dsp:nvSpPr>
        <dsp:cNvPr id="0" name=""/>
        <dsp:cNvSpPr/>
      </dsp:nvSpPr>
      <dsp:spPr>
        <a:xfrm>
          <a:off x="0" y="345560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Collaborazione tra scuola, famiglia e servizi territoriali.</a:t>
          </a:r>
        </a:p>
      </dsp:txBody>
      <dsp:txXfrm>
        <a:off x="62141" y="3517741"/>
        <a:ext cx="4875842" cy="114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ABC15-0D4F-4109-BA06-AC6B4D8C74D0}">
      <dsp:nvSpPr>
        <dsp:cNvPr id="0" name=""/>
        <dsp:cNvSpPr/>
      </dsp:nvSpPr>
      <dsp:spPr>
        <a:xfrm>
          <a:off x="0" y="14143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Art. 3: Principio di uguaglianza.</a:t>
          </a:r>
        </a:p>
      </dsp:txBody>
      <dsp:txXfrm>
        <a:off x="69812" y="83955"/>
        <a:ext cx="8089976" cy="1290481"/>
      </dsp:txXfrm>
    </dsp:sp>
    <dsp:sp modelId="{9929E221-EC24-4338-854B-E2D8C4351FA8}">
      <dsp:nvSpPr>
        <dsp:cNvPr id="0" name=""/>
        <dsp:cNvSpPr/>
      </dsp:nvSpPr>
      <dsp:spPr>
        <a:xfrm>
          <a:off x="0" y="1547928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Art. 34: Diritto all'istruzione.</a:t>
          </a:r>
        </a:p>
      </dsp:txBody>
      <dsp:txXfrm>
        <a:off x="69812" y="1617740"/>
        <a:ext cx="8089976" cy="1290481"/>
      </dsp:txXfrm>
    </dsp:sp>
    <dsp:sp modelId="{E8F80B20-7D92-48FB-B43D-EE487FF0ED7F}">
      <dsp:nvSpPr>
        <dsp:cNvPr id="0" name=""/>
        <dsp:cNvSpPr/>
      </dsp:nvSpPr>
      <dsp:spPr>
        <a:xfrm>
          <a:off x="0" y="3081714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Legge 104/1992: integrazione e diritti delle persone con disabilità.</a:t>
          </a:r>
        </a:p>
      </dsp:txBody>
      <dsp:txXfrm>
        <a:off x="69812" y="3151526"/>
        <a:ext cx="8089976" cy="12904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A6340-DDCB-401F-AAB0-4C1962C06D05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Principale legge quadro sulla disabilità.</a:t>
          </a:r>
        </a:p>
      </dsp:txBody>
      <dsp:txXfrm>
        <a:off x="84655" y="121095"/>
        <a:ext cx="4830814" cy="1564849"/>
      </dsp:txXfrm>
    </dsp:sp>
    <dsp:sp modelId="{50DA0FC6-01DD-4AB5-B2C0-50F02769ABC2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Introduce docente di sostegno e assistenza educativa.</a:t>
          </a:r>
        </a:p>
      </dsp:txBody>
      <dsp:txXfrm>
        <a:off x="84655" y="1944535"/>
        <a:ext cx="4830814" cy="1564849"/>
      </dsp:txXfrm>
    </dsp:sp>
    <dsp:sp modelId="{C1A823B0-5D90-47E9-A278-7A3C4BC92491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Riconosce i diritti all’integrazione scolastica e lavorativa.</a:t>
          </a:r>
        </a:p>
      </dsp:txBody>
      <dsp:txXfrm>
        <a:off x="84655" y="3767974"/>
        <a:ext cx="4830814" cy="1564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09E3A-15D1-4262-8720-2821179218BD}">
      <dsp:nvSpPr>
        <dsp:cNvPr id="0" name=""/>
        <dsp:cNvSpPr/>
      </dsp:nvSpPr>
      <dsp:spPr>
        <a:xfrm>
          <a:off x="0" y="8064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Riconosce i Disturbi Specifici dell’Apprendimento (DSA).</a:t>
          </a:r>
        </a:p>
      </dsp:txBody>
      <dsp:txXfrm>
        <a:off x="83216" y="163860"/>
        <a:ext cx="4833692" cy="1538258"/>
      </dsp:txXfrm>
    </dsp:sp>
    <dsp:sp modelId="{4F80B0F6-E3C6-482F-86D6-9D7E30861AC4}">
      <dsp:nvSpPr>
        <dsp:cNvPr id="0" name=""/>
        <dsp:cNvSpPr/>
      </dsp:nvSpPr>
      <dsp:spPr>
        <a:xfrm>
          <a:off x="0" y="187461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Introduce strumenti compensativi e dispensativi.</a:t>
          </a:r>
        </a:p>
      </dsp:txBody>
      <dsp:txXfrm>
        <a:off x="83216" y="1957830"/>
        <a:ext cx="4833692" cy="1538258"/>
      </dsp:txXfrm>
    </dsp:sp>
    <dsp:sp modelId="{A51F216A-E331-4152-A973-1F169BC8663F}">
      <dsp:nvSpPr>
        <dsp:cNvPr id="0" name=""/>
        <dsp:cNvSpPr/>
      </dsp:nvSpPr>
      <dsp:spPr>
        <a:xfrm>
          <a:off x="0" y="3668585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Garantisce il Piano Didattico Personalizzato (PDP).</a:t>
          </a:r>
        </a:p>
      </dsp:txBody>
      <dsp:txXfrm>
        <a:off x="83216" y="3751801"/>
        <a:ext cx="4833692" cy="15382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B7799-38AB-42BF-B420-9B04A56EF7C8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Introduce il nuovo modello di inclusione.</a:t>
          </a:r>
        </a:p>
      </dsp:txBody>
      <dsp:txXfrm>
        <a:off x="84655" y="121095"/>
        <a:ext cx="4830814" cy="1564849"/>
      </dsp:txXfrm>
    </dsp:sp>
    <dsp:sp modelId="{61265B87-1BD6-4436-9048-2DA364F5ABB2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Definisce il ruolo del GLO (Gruppo di Lavoro Operativo).</a:t>
          </a:r>
        </a:p>
      </dsp:txBody>
      <dsp:txXfrm>
        <a:off x="84655" y="1944535"/>
        <a:ext cx="4830814" cy="1564849"/>
      </dsp:txXfrm>
    </dsp:sp>
    <dsp:sp modelId="{4171D141-E82A-4115-9D80-29E2A61A71E8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Promuove il Piano Educativo Individualizzato (PEI).</a:t>
          </a:r>
        </a:p>
      </dsp:txBody>
      <dsp:txXfrm>
        <a:off x="84655" y="3767974"/>
        <a:ext cx="4830814" cy="15648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316A9-2555-445A-94B6-84AD0C57E57F}">
      <dsp:nvSpPr>
        <dsp:cNvPr id="0" name=""/>
        <dsp:cNvSpPr/>
      </dsp:nvSpPr>
      <dsp:spPr>
        <a:xfrm>
          <a:off x="0" y="8064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Documento personalizzato per ogni studente con disabilità.</a:t>
          </a:r>
        </a:p>
      </dsp:txBody>
      <dsp:txXfrm>
        <a:off x="83216" y="163860"/>
        <a:ext cx="4833692" cy="1538258"/>
      </dsp:txXfrm>
    </dsp:sp>
    <dsp:sp modelId="{E85C6852-98B5-4853-AE58-99EF835FD723}">
      <dsp:nvSpPr>
        <dsp:cNvPr id="0" name=""/>
        <dsp:cNvSpPr/>
      </dsp:nvSpPr>
      <dsp:spPr>
        <a:xfrm>
          <a:off x="0" y="1874614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Redatto dal GLO (famiglia, docenti, specialisti).</a:t>
          </a:r>
        </a:p>
      </dsp:txBody>
      <dsp:txXfrm>
        <a:off x="83216" y="1957830"/>
        <a:ext cx="4833692" cy="1538258"/>
      </dsp:txXfrm>
    </dsp:sp>
    <dsp:sp modelId="{0C864337-C7E1-491E-9AAF-44E9CAF588D8}">
      <dsp:nvSpPr>
        <dsp:cNvPr id="0" name=""/>
        <dsp:cNvSpPr/>
      </dsp:nvSpPr>
      <dsp:spPr>
        <a:xfrm>
          <a:off x="0" y="3668585"/>
          <a:ext cx="5000124" cy="170469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Definisce obiettivi, strategie e strumenti didattici.</a:t>
          </a:r>
        </a:p>
      </dsp:txBody>
      <dsp:txXfrm>
        <a:off x="83216" y="3751801"/>
        <a:ext cx="4833692" cy="15382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E0F37-BF4C-4930-B16F-494982AABF2A}">
      <dsp:nvSpPr>
        <dsp:cNvPr id="0" name=""/>
        <dsp:cNvSpPr/>
      </dsp:nvSpPr>
      <dsp:spPr>
        <a:xfrm>
          <a:off x="0" y="46309"/>
          <a:ext cx="5000124" cy="127120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Docente di sostegno.</a:t>
          </a:r>
        </a:p>
      </dsp:txBody>
      <dsp:txXfrm>
        <a:off x="62055" y="108364"/>
        <a:ext cx="4876014" cy="1147095"/>
      </dsp:txXfrm>
    </dsp:sp>
    <dsp:sp modelId="{AE367886-A102-447C-A67B-7CBD0BF2471C}">
      <dsp:nvSpPr>
        <dsp:cNvPr id="0" name=""/>
        <dsp:cNvSpPr/>
      </dsp:nvSpPr>
      <dsp:spPr>
        <a:xfrm>
          <a:off x="0" y="1409674"/>
          <a:ext cx="5000124" cy="127120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Assistenti per l'autonomia e la comunicazione.</a:t>
          </a:r>
        </a:p>
      </dsp:txBody>
      <dsp:txXfrm>
        <a:off x="62055" y="1471729"/>
        <a:ext cx="4876014" cy="1147095"/>
      </dsp:txXfrm>
    </dsp:sp>
    <dsp:sp modelId="{D744E635-EDD9-4853-AA77-C81B5DC3D6FC}">
      <dsp:nvSpPr>
        <dsp:cNvPr id="0" name=""/>
        <dsp:cNvSpPr/>
      </dsp:nvSpPr>
      <dsp:spPr>
        <a:xfrm>
          <a:off x="0" y="2773040"/>
          <a:ext cx="5000124" cy="127120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Strumenti compensativi per DSA.</a:t>
          </a:r>
        </a:p>
      </dsp:txBody>
      <dsp:txXfrm>
        <a:off x="62055" y="2835095"/>
        <a:ext cx="4876014" cy="1147095"/>
      </dsp:txXfrm>
    </dsp:sp>
    <dsp:sp modelId="{1BFE8920-444E-46F9-9F44-0B2D5C8A0EDC}">
      <dsp:nvSpPr>
        <dsp:cNvPr id="0" name=""/>
        <dsp:cNvSpPr/>
      </dsp:nvSpPr>
      <dsp:spPr>
        <a:xfrm>
          <a:off x="0" y="4136405"/>
          <a:ext cx="5000124" cy="127120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• Didattica inclusiva per tutti gli studenti.</a:t>
          </a:r>
        </a:p>
      </dsp:txBody>
      <dsp:txXfrm>
        <a:off x="62055" y="4198460"/>
        <a:ext cx="4876014" cy="11470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91E10-5C42-448F-8659-62C47651DE33}">
      <dsp:nvSpPr>
        <dsp:cNvPr id="0" name=""/>
        <dsp:cNvSpPr/>
      </dsp:nvSpPr>
      <dsp:spPr>
        <a:xfrm>
          <a:off x="0" y="787910"/>
          <a:ext cx="5000124" cy="12331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Formazione docenti sull’inclusione.</a:t>
          </a:r>
        </a:p>
      </dsp:txBody>
      <dsp:txXfrm>
        <a:off x="60199" y="848109"/>
        <a:ext cx="4879726" cy="1112781"/>
      </dsp:txXfrm>
    </dsp:sp>
    <dsp:sp modelId="{29292CBE-BB3E-48AD-B67D-C30772FDF6A2}">
      <dsp:nvSpPr>
        <dsp:cNvPr id="0" name=""/>
        <dsp:cNvSpPr/>
      </dsp:nvSpPr>
      <dsp:spPr>
        <a:xfrm>
          <a:off x="0" y="2110370"/>
          <a:ext cx="5000124" cy="123317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Investimenti in strumenti tecnologici.</a:t>
          </a:r>
        </a:p>
      </dsp:txBody>
      <dsp:txXfrm>
        <a:off x="60199" y="2170569"/>
        <a:ext cx="4879726" cy="1112781"/>
      </dsp:txXfrm>
    </dsp:sp>
    <dsp:sp modelId="{381E7CF7-0159-4CEA-B4EC-BEE4B9462862}">
      <dsp:nvSpPr>
        <dsp:cNvPr id="0" name=""/>
        <dsp:cNvSpPr/>
      </dsp:nvSpPr>
      <dsp:spPr>
        <a:xfrm>
          <a:off x="0" y="3432830"/>
          <a:ext cx="5000124" cy="123317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Miglioramento accessibilità edifici scolastici.</a:t>
          </a:r>
        </a:p>
      </dsp:txBody>
      <dsp:txXfrm>
        <a:off x="60199" y="3493029"/>
        <a:ext cx="4879726" cy="11127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6A5D8-B1AC-4A24-A716-4434D8D56DDB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Decreto Legislativo 66/2017 e 96/2019.</a:t>
          </a:r>
        </a:p>
      </dsp:txBody>
      <dsp:txXfrm>
        <a:off x="84655" y="121095"/>
        <a:ext cx="4830814" cy="1564849"/>
      </dsp:txXfrm>
    </dsp:sp>
    <dsp:sp modelId="{EFBA68F8-B98B-4C20-A71F-32661F2DA5C0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Linee guida ministeriali sul PEI.</a:t>
          </a:r>
        </a:p>
      </dsp:txBody>
      <dsp:txXfrm>
        <a:off x="84655" y="1944535"/>
        <a:ext cx="4830814" cy="1564849"/>
      </dsp:txXfrm>
    </dsp:sp>
    <dsp:sp modelId="{04BE06EC-AFAF-4CEE-86C2-459E1FE4E33B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Coinvolgimento del GLO (Gruppo di Lavoro Operativo).</a:t>
          </a:r>
        </a:p>
      </dsp:txBody>
      <dsp:txXfrm>
        <a:off x="84655" y="3767974"/>
        <a:ext cx="4830814" cy="156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9972" y="697832"/>
            <a:ext cx="6142113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4104" y="1998925"/>
            <a:ext cx="4155791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Normativa sulla disabilità a scuola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0314" y="4300833"/>
            <a:ext cx="3323371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Principali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leggi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strumenti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l’inclusione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scolastica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0722" y="640080"/>
            <a:ext cx="5170932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700"/>
              <a:t>Il Nuovo PEI (Piano Educativo Individualizzato)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2" y="4636008"/>
            <a:ext cx="5170932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/>
              <a:t>Struttura, modalità di redazione e attuazione nelle scuole.</a:t>
            </a:r>
          </a:p>
        </p:txBody>
      </p:sp>
      <p:pic>
        <p:nvPicPr>
          <p:cNvPr id="5" name="Picture 4" descr="Linee sovrapposte collegate a una barra">
            <a:extLst>
              <a:ext uri="{FF2B5EF4-FFF2-40B4-BE49-F238E27FC236}">
                <a16:creationId xmlns:a16="http://schemas.microsoft.com/office/drawing/2014/main" id="{8922AE9E-1222-FF07-A93B-610C467F99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520" r="37917" b="-1"/>
          <a:stretch/>
        </p:blipFill>
        <p:spPr>
          <a:xfrm>
            <a:off x="20" y="10"/>
            <a:ext cx="3037334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82580482-BA80-420A-8A05-C58E97F2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22" y="4409267"/>
            <a:ext cx="3182112" cy="18288"/>
          </a:xfrm>
          <a:custGeom>
            <a:avLst/>
            <a:gdLst>
              <a:gd name="connsiteX0" fmla="*/ 0 w 3182112"/>
              <a:gd name="connsiteY0" fmla="*/ 0 h 18288"/>
              <a:gd name="connsiteX1" fmla="*/ 636422 w 3182112"/>
              <a:gd name="connsiteY1" fmla="*/ 0 h 18288"/>
              <a:gd name="connsiteX2" fmla="*/ 1241024 w 3182112"/>
              <a:gd name="connsiteY2" fmla="*/ 0 h 18288"/>
              <a:gd name="connsiteX3" fmla="*/ 1845625 w 3182112"/>
              <a:gd name="connsiteY3" fmla="*/ 0 h 18288"/>
              <a:gd name="connsiteX4" fmla="*/ 2545690 w 3182112"/>
              <a:gd name="connsiteY4" fmla="*/ 0 h 18288"/>
              <a:gd name="connsiteX5" fmla="*/ 3182112 w 3182112"/>
              <a:gd name="connsiteY5" fmla="*/ 0 h 18288"/>
              <a:gd name="connsiteX6" fmla="*/ 3182112 w 3182112"/>
              <a:gd name="connsiteY6" fmla="*/ 18288 h 18288"/>
              <a:gd name="connsiteX7" fmla="*/ 2545690 w 3182112"/>
              <a:gd name="connsiteY7" fmla="*/ 18288 h 18288"/>
              <a:gd name="connsiteX8" fmla="*/ 2004731 w 3182112"/>
              <a:gd name="connsiteY8" fmla="*/ 18288 h 18288"/>
              <a:gd name="connsiteX9" fmla="*/ 1400129 w 3182112"/>
              <a:gd name="connsiteY9" fmla="*/ 18288 h 18288"/>
              <a:gd name="connsiteX10" fmla="*/ 795528 w 3182112"/>
              <a:gd name="connsiteY10" fmla="*/ 18288 h 18288"/>
              <a:gd name="connsiteX11" fmla="*/ 0 w 3182112"/>
              <a:gd name="connsiteY11" fmla="*/ 18288 h 18288"/>
              <a:gd name="connsiteX12" fmla="*/ 0 w 318211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112" h="18288" fill="none" extrusionOk="0">
                <a:moveTo>
                  <a:pt x="0" y="0"/>
                </a:moveTo>
                <a:cubicBezTo>
                  <a:pt x="149227" y="9811"/>
                  <a:pt x="361579" y="-25608"/>
                  <a:pt x="636422" y="0"/>
                </a:cubicBezTo>
                <a:cubicBezTo>
                  <a:pt x="911265" y="25608"/>
                  <a:pt x="969922" y="-15588"/>
                  <a:pt x="1241024" y="0"/>
                </a:cubicBezTo>
                <a:cubicBezTo>
                  <a:pt x="1512126" y="15588"/>
                  <a:pt x="1611937" y="-6343"/>
                  <a:pt x="1845625" y="0"/>
                </a:cubicBezTo>
                <a:cubicBezTo>
                  <a:pt x="2079313" y="6343"/>
                  <a:pt x="2390997" y="18445"/>
                  <a:pt x="2545690" y="0"/>
                </a:cubicBezTo>
                <a:cubicBezTo>
                  <a:pt x="2700383" y="-18445"/>
                  <a:pt x="2898553" y="-25854"/>
                  <a:pt x="3182112" y="0"/>
                </a:cubicBezTo>
                <a:cubicBezTo>
                  <a:pt x="3181678" y="7551"/>
                  <a:pt x="3181645" y="9822"/>
                  <a:pt x="3182112" y="18288"/>
                </a:cubicBezTo>
                <a:cubicBezTo>
                  <a:pt x="2882016" y="32512"/>
                  <a:pt x="2839678" y="15853"/>
                  <a:pt x="2545690" y="18288"/>
                </a:cubicBezTo>
                <a:cubicBezTo>
                  <a:pt x="2251702" y="20723"/>
                  <a:pt x="2152589" y="14997"/>
                  <a:pt x="2004731" y="18288"/>
                </a:cubicBezTo>
                <a:cubicBezTo>
                  <a:pt x="1856873" y="21579"/>
                  <a:pt x="1653555" y="5080"/>
                  <a:pt x="1400129" y="18288"/>
                </a:cubicBezTo>
                <a:cubicBezTo>
                  <a:pt x="1146703" y="31496"/>
                  <a:pt x="1067656" y="18189"/>
                  <a:pt x="795528" y="18288"/>
                </a:cubicBezTo>
                <a:cubicBezTo>
                  <a:pt x="523400" y="18387"/>
                  <a:pt x="318441" y="1018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182112" h="18288" stroke="0" extrusionOk="0">
                <a:moveTo>
                  <a:pt x="0" y="0"/>
                </a:moveTo>
                <a:cubicBezTo>
                  <a:pt x="215562" y="1260"/>
                  <a:pt x="336090" y="6473"/>
                  <a:pt x="572780" y="0"/>
                </a:cubicBezTo>
                <a:cubicBezTo>
                  <a:pt x="809470" y="-6473"/>
                  <a:pt x="1080729" y="-23038"/>
                  <a:pt x="1272845" y="0"/>
                </a:cubicBezTo>
                <a:cubicBezTo>
                  <a:pt x="1464961" y="23038"/>
                  <a:pt x="1699922" y="1589"/>
                  <a:pt x="1813804" y="0"/>
                </a:cubicBezTo>
                <a:cubicBezTo>
                  <a:pt x="1927686" y="-1589"/>
                  <a:pt x="2116547" y="7184"/>
                  <a:pt x="2354763" y="0"/>
                </a:cubicBezTo>
                <a:cubicBezTo>
                  <a:pt x="2592979" y="-7184"/>
                  <a:pt x="2863919" y="3952"/>
                  <a:pt x="3182112" y="0"/>
                </a:cubicBezTo>
                <a:cubicBezTo>
                  <a:pt x="3182030" y="4406"/>
                  <a:pt x="3182023" y="9982"/>
                  <a:pt x="3182112" y="18288"/>
                </a:cubicBezTo>
                <a:cubicBezTo>
                  <a:pt x="2938288" y="16038"/>
                  <a:pt x="2724925" y="29080"/>
                  <a:pt x="2577511" y="18288"/>
                </a:cubicBezTo>
                <a:cubicBezTo>
                  <a:pt x="2430097" y="7496"/>
                  <a:pt x="2119926" y="47706"/>
                  <a:pt x="1972909" y="18288"/>
                </a:cubicBezTo>
                <a:cubicBezTo>
                  <a:pt x="1825892" y="-11130"/>
                  <a:pt x="1597470" y="43818"/>
                  <a:pt x="1368308" y="18288"/>
                </a:cubicBezTo>
                <a:cubicBezTo>
                  <a:pt x="1139146" y="-7242"/>
                  <a:pt x="981628" y="18679"/>
                  <a:pt x="668244" y="18288"/>
                </a:cubicBezTo>
                <a:cubicBezTo>
                  <a:pt x="354860" y="17897"/>
                  <a:pt x="259749" y="21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1. Normativa di riferimento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4F7493-DF4E-AF52-ED82-E81CF4698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14448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2. Struttura del PEI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935F5D-EF9F-005E-E7FC-3E57EBD3D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46099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3. Redazione del PEI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B15153-5240-E505-932F-46C3F9E9DE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55056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4. Ruolo del GLO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C49F91-AC9C-3775-236A-BD8759B06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24898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000">
                <a:solidFill>
                  <a:srgbClr val="FFFFFF"/>
                </a:solidFill>
              </a:rPr>
              <a:t>5. Attuazione e Monitoraggio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B5C79F-5B30-0056-2577-12DCA742FD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03005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it-IT" sz="4200"/>
              <a:t>Principi Fondamentali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C048B6-835B-7F02-00E2-057745D4FF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686212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Costituzione e Norme di Riferimento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08587D-F102-F577-8A4D-DC9681DC51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Legge 104/1992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A46A05-DE68-9D20-25D8-7CF58C532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51671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Legge 170/2010 (DSA)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887DC7-6AC3-3A31-3FD6-1EA3D2430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04428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D. Lgs. 66/2017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1A80F9-8F12-0EA1-0C07-92BF1E636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01172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2500">
                <a:solidFill>
                  <a:srgbClr val="FFFFFF"/>
                </a:solidFill>
              </a:rPr>
              <a:t>Il Piano Educativo Individualizzato (PEI)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26BB37-1F18-B6DF-71D2-DBA31C45D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5365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Strumenti per l’Inclusione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F4F165-0BCF-2071-2054-5A00F61E7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63147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Inclusione e PNRR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A74AF7-DA64-FF2B-05F5-61B1B12042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67642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411</Words>
  <Application>Microsoft Office PowerPoint</Application>
  <PresentationFormat>Presentazione su schermo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Normativa sulla disabilità a scuola</vt:lpstr>
      <vt:lpstr>Principi Fondamentali</vt:lpstr>
      <vt:lpstr>Costituzione e Norme di Riferimento</vt:lpstr>
      <vt:lpstr>Legge 104/1992</vt:lpstr>
      <vt:lpstr>Legge 170/2010 (DSA)</vt:lpstr>
      <vt:lpstr>D. Lgs. 66/2017</vt:lpstr>
      <vt:lpstr>Il Piano Educativo Individualizzato (PEI)</vt:lpstr>
      <vt:lpstr>Strumenti per l’Inclusione</vt:lpstr>
      <vt:lpstr>Inclusione e PNRR</vt:lpstr>
      <vt:lpstr>Il Nuovo PEI (Piano Educativo Individualizzato)</vt:lpstr>
      <vt:lpstr>1. Normativa di riferimento</vt:lpstr>
      <vt:lpstr>2. Struttura del PEI</vt:lpstr>
      <vt:lpstr>3. Redazione del PEI</vt:lpstr>
      <vt:lpstr>4. Ruolo del GLO</vt:lpstr>
      <vt:lpstr>5. Attuazione e Monitoraggio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Piervincenzo DiTerlizzi</dc:creator>
  <cp:keywords/>
  <dc:description>generated using python-pptx</dc:description>
  <cp:lastModifiedBy>Piervincenzo Di Terlizzi</cp:lastModifiedBy>
  <cp:revision>3</cp:revision>
  <dcterms:created xsi:type="dcterms:W3CDTF">2013-01-27T09:14:16Z</dcterms:created>
  <dcterms:modified xsi:type="dcterms:W3CDTF">2025-01-31T15:21:28Z</dcterms:modified>
  <cp:category/>
</cp:coreProperties>
</file>