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468" y="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B4F963-08EF-4035-9191-3FCEFF0B7A00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6EFBC88-FA60-49DA-B95A-2BB94832DCF0}">
      <dgm:prSet/>
      <dgm:spPr/>
      <dgm:t>
        <a:bodyPr/>
        <a:lstStyle/>
        <a:p>
          <a:r>
            <a:rPr lang="en-US"/>
            <a:t>• Definisce il cyberbullismo e ne individua le manifestazioni.</a:t>
          </a:r>
        </a:p>
      </dgm:t>
    </dgm:pt>
    <dgm:pt modelId="{9C981AED-FD84-4053-A607-139662F262F8}" type="parTrans" cxnId="{FB35F6DB-B090-48CA-9B7E-9432671F8A21}">
      <dgm:prSet/>
      <dgm:spPr/>
      <dgm:t>
        <a:bodyPr/>
        <a:lstStyle/>
        <a:p>
          <a:endParaRPr lang="en-US"/>
        </a:p>
      </dgm:t>
    </dgm:pt>
    <dgm:pt modelId="{92562A51-1DDB-49AC-9F45-95DF3F011891}" type="sibTrans" cxnId="{FB35F6DB-B090-48CA-9B7E-9432671F8A21}">
      <dgm:prSet/>
      <dgm:spPr/>
      <dgm:t>
        <a:bodyPr/>
        <a:lstStyle/>
        <a:p>
          <a:endParaRPr lang="en-US"/>
        </a:p>
      </dgm:t>
    </dgm:pt>
    <dgm:pt modelId="{CF99B892-1504-4A7E-9A0A-D1DB47B2FEC7}">
      <dgm:prSet/>
      <dgm:spPr/>
      <dgm:t>
        <a:bodyPr/>
        <a:lstStyle/>
        <a:p>
          <a:r>
            <a:rPr lang="en-US"/>
            <a:t>• Introduce misure di prevenzione e rimozione dei contenuti online.</a:t>
          </a:r>
        </a:p>
      </dgm:t>
    </dgm:pt>
    <dgm:pt modelId="{C5AB4B34-9E79-435C-97A0-A0D30197B553}" type="parTrans" cxnId="{20331AE3-5BDB-4D83-A7FC-85CD4EC2D7CD}">
      <dgm:prSet/>
      <dgm:spPr/>
      <dgm:t>
        <a:bodyPr/>
        <a:lstStyle/>
        <a:p>
          <a:endParaRPr lang="en-US"/>
        </a:p>
      </dgm:t>
    </dgm:pt>
    <dgm:pt modelId="{F4281C88-091B-4D6E-A292-06DF5BF33F0E}" type="sibTrans" cxnId="{20331AE3-5BDB-4D83-A7FC-85CD4EC2D7CD}">
      <dgm:prSet/>
      <dgm:spPr/>
      <dgm:t>
        <a:bodyPr/>
        <a:lstStyle/>
        <a:p>
          <a:endParaRPr lang="en-US"/>
        </a:p>
      </dgm:t>
    </dgm:pt>
    <dgm:pt modelId="{E81391C7-CB59-4921-A09B-C6030949D34D}">
      <dgm:prSet/>
      <dgm:spPr/>
      <dgm:t>
        <a:bodyPr/>
        <a:lstStyle/>
        <a:p>
          <a:r>
            <a:rPr lang="en-US"/>
            <a:t>• Promuove l’educazione digitale nelle scuole.</a:t>
          </a:r>
        </a:p>
      </dgm:t>
    </dgm:pt>
    <dgm:pt modelId="{CA134184-6184-4905-B2E3-BED61237A605}" type="parTrans" cxnId="{307D32C7-0D58-4C28-9017-DE53B3E1B7D4}">
      <dgm:prSet/>
      <dgm:spPr/>
      <dgm:t>
        <a:bodyPr/>
        <a:lstStyle/>
        <a:p>
          <a:endParaRPr lang="en-US"/>
        </a:p>
      </dgm:t>
    </dgm:pt>
    <dgm:pt modelId="{D3C8E403-584F-4BDA-9D1A-A380E65661E1}" type="sibTrans" cxnId="{307D32C7-0D58-4C28-9017-DE53B3E1B7D4}">
      <dgm:prSet/>
      <dgm:spPr/>
      <dgm:t>
        <a:bodyPr/>
        <a:lstStyle/>
        <a:p>
          <a:endParaRPr lang="en-US"/>
        </a:p>
      </dgm:t>
    </dgm:pt>
    <dgm:pt modelId="{886429E0-02CF-4709-84C6-1F41A072C318}" type="pres">
      <dgm:prSet presAssocID="{5FB4F963-08EF-4035-9191-3FCEFF0B7A00}" presName="Name0" presStyleCnt="0">
        <dgm:presLayoutVars>
          <dgm:dir/>
          <dgm:animLvl val="lvl"/>
          <dgm:resizeHandles val="exact"/>
        </dgm:presLayoutVars>
      </dgm:prSet>
      <dgm:spPr/>
    </dgm:pt>
    <dgm:pt modelId="{59E6DA39-A39D-497A-B27B-C688DEB3272E}" type="pres">
      <dgm:prSet presAssocID="{E81391C7-CB59-4921-A09B-C6030949D34D}" presName="boxAndChildren" presStyleCnt="0"/>
      <dgm:spPr/>
    </dgm:pt>
    <dgm:pt modelId="{0979E8B4-1F50-4AA3-8A91-17D589E5F36B}" type="pres">
      <dgm:prSet presAssocID="{E81391C7-CB59-4921-A09B-C6030949D34D}" presName="parentTextBox" presStyleLbl="node1" presStyleIdx="0" presStyleCnt="3"/>
      <dgm:spPr/>
    </dgm:pt>
    <dgm:pt modelId="{EB4B3330-04E3-4BAD-BEE6-4B7DF5A9DD80}" type="pres">
      <dgm:prSet presAssocID="{F4281C88-091B-4D6E-A292-06DF5BF33F0E}" presName="sp" presStyleCnt="0"/>
      <dgm:spPr/>
    </dgm:pt>
    <dgm:pt modelId="{E43650E4-1668-441B-B143-012738B77BDD}" type="pres">
      <dgm:prSet presAssocID="{CF99B892-1504-4A7E-9A0A-D1DB47B2FEC7}" presName="arrowAndChildren" presStyleCnt="0"/>
      <dgm:spPr/>
    </dgm:pt>
    <dgm:pt modelId="{171E9948-FDE7-425D-9A29-12EC9A8C4B63}" type="pres">
      <dgm:prSet presAssocID="{CF99B892-1504-4A7E-9A0A-D1DB47B2FEC7}" presName="parentTextArrow" presStyleLbl="node1" presStyleIdx="1" presStyleCnt="3"/>
      <dgm:spPr/>
    </dgm:pt>
    <dgm:pt modelId="{8AF34DFC-27DF-4684-9427-9D314FD863FB}" type="pres">
      <dgm:prSet presAssocID="{92562A51-1DDB-49AC-9F45-95DF3F011891}" presName="sp" presStyleCnt="0"/>
      <dgm:spPr/>
    </dgm:pt>
    <dgm:pt modelId="{FE633098-EC49-4FC1-A780-E5BDB881C2CB}" type="pres">
      <dgm:prSet presAssocID="{66EFBC88-FA60-49DA-B95A-2BB94832DCF0}" presName="arrowAndChildren" presStyleCnt="0"/>
      <dgm:spPr/>
    </dgm:pt>
    <dgm:pt modelId="{2D623454-CF2A-4AEB-BFDA-F7A6E167E075}" type="pres">
      <dgm:prSet presAssocID="{66EFBC88-FA60-49DA-B95A-2BB94832DCF0}" presName="parentTextArrow" presStyleLbl="node1" presStyleIdx="2" presStyleCnt="3"/>
      <dgm:spPr/>
    </dgm:pt>
  </dgm:ptLst>
  <dgm:cxnLst>
    <dgm:cxn modelId="{B0F09F78-172B-44DB-B7AB-A83E41774878}" type="presOf" srcId="{E81391C7-CB59-4921-A09B-C6030949D34D}" destId="{0979E8B4-1F50-4AA3-8A91-17D589E5F36B}" srcOrd="0" destOrd="0" presId="urn:microsoft.com/office/officeart/2005/8/layout/process4"/>
    <dgm:cxn modelId="{307D32C7-0D58-4C28-9017-DE53B3E1B7D4}" srcId="{5FB4F963-08EF-4035-9191-3FCEFF0B7A00}" destId="{E81391C7-CB59-4921-A09B-C6030949D34D}" srcOrd="2" destOrd="0" parTransId="{CA134184-6184-4905-B2E3-BED61237A605}" sibTransId="{D3C8E403-584F-4BDA-9D1A-A380E65661E1}"/>
    <dgm:cxn modelId="{0656BED6-31BB-4BB0-9941-6B699A03AD5C}" type="presOf" srcId="{66EFBC88-FA60-49DA-B95A-2BB94832DCF0}" destId="{2D623454-CF2A-4AEB-BFDA-F7A6E167E075}" srcOrd="0" destOrd="0" presId="urn:microsoft.com/office/officeart/2005/8/layout/process4"/>
    <dgm:cxn modelId="{FB35F6DB-B090-48CA-9B7E-9432671F8A21}" srcId="{5FB4F963-08EF-4035-9191-3FCEFF0B7A00}" destId="{66EFBC88-FA60-49DA-B95A-2BB94832DCF0}" srcOrd="0" destOrd="0" parTransId="{9C981AED-FD84-4053-A607-139662F262F8}" sibTransId="{92562A51-1DDB-49AC-9F45-95DF3F011891}"/>
    <dgm:cxn modelId="{3E1708DE-A823-48D7-BB7D-36B4B3EE279F}" type="presOf" srcId="{CF99B892-1504-4A7E-9A0A-D1DB47B2FEC7}" destId="{171E9948-FDE7-425D-9A29-12EC9A8C4B63}" srcOrd="0" destOrd="0" presId="urn:microsoft.com/office/officeart/2005/8/layout/process4"/>
    <dgm:cxn modelId="{20331AE3-5BDB-4D83-A7FC-85CD4EC2D7CD}" srcId="{5FB4F963-08EF-4035-9191-3FCEFF0B7A00}" destId="{CF99B892-1504-4A7E-9A0A-D1DB47B2FEC7}" srcOrd="1" destOrd="0" parTransId="{C5AB4B34-9E79-435C-97A0-A0D30197B553}" sibTransId="{F4281C88-091B-4D6E-A292-06DF5BF33F0E}"/>
    <dgm:cxn modelId="{1F5F00EC-5D3F-4203-B8E1-CCBB18642BEE}" type="presOf" srcId="{5FB4F963-08EF-4035-9191-3FCEFF0B7A00}" destId="{886429E0-02CF-4709-84C6-1F41A072C318}" srcOrd="0" destOrd="0" presId="urn:microsoft.com/office/officeart/2005/8/layout/process4"/>
    <dgm:cxn modelId="{509037EE-90C2-42DD-B6CF-84E58B88512C}" type="presParOf" srcId="{886429E0-02CF-4709-84C6-1F41A072C318}" destId="{59E6DA39-A39D-497A-B27B-C688DEB3272E}" srcOrd="0" destOrd="0" presId="urn:microsoft.com/office/officeart/2005/8/layout/process4"/>
    <dgm:cxn modelId="{D363BF0C-905C-4079-9110-2A69891C0944}" type="presParOf" srcId="{59E6DA39-A39D-497A-B27B-C688DEB3272E}" destId="{0979E8B4-1F50-4AA3-8A91-17D589E5F36B}" srcOrd="0" destOrd="0" presId="urn:microsoft.com/office/officeart/2005/8/layout/process4"/>
    <dgm:cxn modelId="{BC52A542-4ECE-45F1-B90B-72735FA95755}" type="presParOf" srcId="{886429E0-02CF-4709-84C6-1F41A072C318}" destId="{EB4B3330-04E3-4BAD-BEE6-4B7DF5A9DD80}" srcOrd="1" destOrd="0" presId="urn:microsoft.com/office/officeart/2005/8/layout/process4"/>
    <dgm:cxn modelId="{68961574-C8D2-4B71-8697-01BE72FF522F}" type="presParOf" srcId="{886429E0-02CF-4709-84C6-1F41A072C318}" destId="{E43650E4-1668-441B-B143-012738B77BDD}" srcOrd="2" destOrd="0" presId="urn:microsoft.com/office/officeart/2005/8/layout/process4"/>
    <dgm:cxn modelId="{1CE3F756-A462-4D6D-A0BD-D79FBEF7AFD0}" type="presParOf" srcId="{E43650E4-1668-441B-B143-012738B77BDD}" destId="{171E9948-FDE7-425D-9A29-12EC9A8C4B63}" srcOrd="0" destOrd="0" presId="urn:microsoft.com/office/officeart/2005/8/layout/process4"/>
    <dgm:cxn modelId="{ED147FCD-7A0F-4547-BC5A-126DBE02A42A}" type="presParOf" srcId="{886429E0-02CF-4709-84C6-1F41A072C318}" destId="{8AF34DFC-27DF-4684-9427-9D314FD863FB}" srcOrd="3" destOrd="0" presId="urn:microsoft.com/office/officeart/2005/8/layout/process4"/>
    <dgm:cxn modelId="{71B8A236-99CE-4852-B663-1F7F7FB0F6FF}" type="presParOf" srcId="{886429E0-02CF-4709-84C6-1F41A072C318}" destId="{FE633098-EC49-4FC1-A780-E5BDB881C2CB}" srcOrd="4" destOrd="0" presId="urn:microsoft.com/office/officeart/2005/8/layout/process4"/>
    <dgm:cxn modelId="{63C9A7EE-06C7-44CD-A195-85993E516FCF}" type="presParOf" srcId="{FE633098-EC49-4FC1-A780-E5BDB881C2CB}" destId="{2D623454-CF2A-4AEB-BFDA-F7A6E167E07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6228B4-5447-4309-AB90-405BA4ABEAE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2C46CA7-8489-4076-B55E-0A48FAE1A58D}">
      <dgm:prSet/>
      <dgm:spPr/>
      <dgm:t>
        <a:bodyPr/>
        <a:lstStyle/>
        <a:p>
          <a:r>
            <a:rPr lang="it-IT"/>
            <a:t>Ogni scuola deve individuare un referente per il cyberbullismo, incaricato di coordinare le azioni di prevenzione e contrasto.</a:t>
          </a:r>
          <a:endParaRPr lang="en-US"/>
        </a:p>
      </dgm:t>
    </dgm:pt>
    <dgm:pt modelId="{34A65155-B495-4148-B893-1A3DFD4623C6}" type="parTrans" cxnId="{09BA2EE9-F12A-4856-AD07-84A88D2D95A8}">
      <dgm:prSet/>
      <dgm:spPr/>
      <dgm:t>
        <a:bodyPr/>
        <a:lstStyle/>
        <a:p>
          <a:endParaRPr lang="en-US"/>
        </a:p>
      </dgm:t>
    </dgm:pt>
    <dgm:pt modelId="{DD8B5B7A-7F17-403A-98A1-13FD2744AE2D}" type="sibTrans" cxnId="{09BA2EE9-F12A-4856-AD07-84A88D2D95A8}">
      <dgm:prSet/>
      <dgm:spPr/>
      <dgm:t>
        <a:bodyPr/>
        <a:lstStyle/>
        <a:p>
          <a:endParaRPr lang="en-US"/>
        </a:p>
      </dgm:t>
    </dgm:pt>
    <dgm:pt modelId="{9DD7C01A-14BC-44BA-887F-A23603799213}">
      <dgm:prSet/>
      <dgm:spPr/>
      <dgm:t>
        <a:bodyPr/>
        <a:lstStyle/>
        <a:p>
          <a:r>
            <a:rPr lang="it-IT"/>
            <a:t>La vittima (o i genitori, se minorenne) può segnalare il caso a un insegnante o al dirigente scolastico, che attiva le misure di supporto.</a:t>
          </a:r>
          <a:endParaRPr lang="en-US"/>
        </a:p>
      </dgm:t>
    </dgm:pt>
    <dgm:pt modelId="{B271A44A-7FEB-4541-B187-4CDA769AE641}" type="parTrans" cxnId="{9A862AFC-C350-428D-AEF7-71B5081603B8}">
      <dgm:prSet/>
      <dgm:spPr/>
      <dgm:t>
        <a:bodyPr/>
        <a:lstStyle/>
        <a:p>
          <a:endParaRPr lang="en-US"/>
        </a:p>
      </dgm:t>
    </dgm:pt>
    <dgm:pt modelId="{69FFAC2E-E23F-4D26-8354-1A2FA7EC69D4}" type="sibTrans" cxnId="{9A862AFC-C350-428D-AEF7-71B5081603B8}">
      <dgm:prSet/>
      <dgm:spPr/>
      <dgm:t>
        <a:bodyPr/>
        <a:lstStyle/>
        <a:p>
          <a:endParaRPr lang="en-US"/>
        </a:p>
      </dgm:t>
    </dgm:pt>
    <dgm:pt modelId="{E1400FD2-0C35-4418-A115-EBC53E43482C}">
      <dgm:prSet/>
      <dgm:spPr/>
      <dgm:t>
        <a:bodyPr/>
        <a:lstStyle/>
        <a:p>
          <a:r>
            <a:rPr lang="it-IT"/>
            <a:t>La scuola può organizzare incontri di mediazione tra vittima e responsabile dell’atto per favorire la consapevolezza e prevenire ulteriori episodi.</a:t>
          </a:r>
          <a:endParaRPr lang="en-US"/>
        </a:p>
      </dgm:t>
    </dgm:pt>
    <dgm:pt modelId="{91E34345-4FA8-463D-A04B-CBC921EA18E8}" type="parTrans" cxnId="{F3F84729-FAAD-4E63-BF02-0C11C674F20E}">
      <dgm:prSet/>
      <dgm:spPr/>
      <dgm:t>
        <a:bodyPr/>
        <a:lstStyle/>
        <a:p>
          <a:endParaRPr lang="en-US"/>
        </a:p>
      </dgm:t>
    </dgm:pt>
    <dgm:pt modelId="{8EAAFAC7-E4A0-49A0-98E6-D3E2267BC22F}" type="sibTrans" cxnId="{F3F84729-FAAD-4E63-BF02-0C11C674F20E}">
      <dgm:prSet/>
      <dgm:spPr/>
      <dgm:t>
        <a:bodyPr/>
        <a:lstStyle/>
        <a:p>
          <a:endParaRPr lang="en-US"/>
        </a:p>
      </dgm:t>
    </dgm:pt>
    <dgm:pt modelId="{B1E4C295-2C3A-4471-85E0-58FAC883B5C6}" type="pres">
      <dgm:prSet presAssocID="{DD6228B4-5447-4309-AB90-405BA4ABEAE4}" presName="linear" presStyleCnt="0">
        <dgm:presLayoutVars>
          <dgm:animLvl val="lvl"/>
          <dgm:resizeHandles val="exact"/>
        </dgm:presLayoutVars>
      </dgm:prSet>
      <dgm:spPr/>
    </dgm:pt>
    <dgm:pt modelId="{A4DB1E3F-7295-474F-8BE9-9C664C0EF61E}" type="pres">
      <dgm:prSet presAssocID="{C2C46CA7-8489-4076-B55E-0A48FAE1A58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67DB131-2952-42DD-9999-D0AA7CAE91A1}" type="pres">
      <dgm:prSet presAssocID="{DD8B5B7A-7F17-403A-98A1-13FD2744AE2D}" presName="spacer" presStyleCnt="0"/>
      <dgm:spPr/>
    </dgm:pt>
    <dgm:pt modelId="{DB0E7E28-39B4-480B-AFD2-576F67CFC643}" type="pres">
      <dgm:prSet presAssocID="{9DD7C01A-14BC-44BA-887F-A2360379921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7508803-D6A1-4F57-95D6-2D715AF62818}" type="pres">
      <dgm:prSet presAssocID="{69FFAC2E-E23F-4D26-8354-1A2FA7EC69D4}" presName="spacer" presStyleCnt="0"/>
      <dgm:spPr/>
    </dgm:pt>
    <dgm:pt modelId="{145C7963-14C7-452B-B489-2B87215F3988}" type="pres">
      <dgm:prSet presAssocID="{E1400FD2-0C35-4418-A115-EBC53E43482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17C551C-5753-4485-9548-7726BF76FC2E}" type="presOf" srcId="{DD6228B4-5447-4309-AB90-405BA4ABEAE4}" destId="{B1E4C295-2C3A-4471-85E0-58FAC883B5C6}" srcOrd="0" destOrd="0" presId="urn:microsoft.com/office/officeart/2005/8/layout/vList2"/>
    <dgm:cxn modelId="{F3F84729-FAAD-4E63-BF02-0C11C674F20E}" srcId="{DD6228B4-5447-4309-AB90-405BA4ABEAE4}" destId="{E1400FD2-0C35-4418-A115-EBC53E43482C}" srcOrd="2" destOrd="0" parTransId="{91E34345-4FA8-463D-A04B-CBC921EA18E8}" sibTransId="{8EAAFAC7-E4A0-49A0-98E6-D3E2267BC22F}"/>
    <dgm:cxn modelId="{499D0561-2C41-4E16-8729-A8F32411B794}" type="presOf" srcId="{E1400FD2-0C35-4418-A115-EBC53E43482C}" destId="{145C7963-14C7-452B-B489-2B87215F3988}" srcOrd="0" destOrd="0" presId="urn:microsoft.com/office/officeart/2005/8/layout/vList2"/>
    <dgm:cxn modelId="{0E62EF71-8D5B-4CF1-A0CE-18A13FFD5D20}" type="presOf" srcId="{9DD7C01A-14BC-44BA-887F-A23603799213}" destId="{DB0E7E28-39B4-480B-AFD2-576F67CFC643}" srcOrd="0" destOrd="0" presId="urn:microsoft.com/office/officeart/2005/8/layout/vList2"/>
    <dgm:cxn modelId="{AC17DC73-B0BF-4AB8-ABEB-C68F461C848A}" type="presOf" srcId="{C2C46CA7-8489-4076-B55E-0A48FAE1A58D}" destId="{A4DB1E3F-7295-474F-8BE9-9C664C0EF61E}" srcOrd="0" destOrd="0" presId="urn:microsoft.com/office/officeart/2005/8/layout/vList2"/>
    <dgm:cxn modelId="{09BA2EE9-F12A-4856-AD07-84A88D2D95A8}" srcId="{DD6228B4-5447-4309-AB90-405BA4ABEAE4}" destId="{C2C46CA7-8489-4076-B55E-0A48FAE1A58D}" srcOrd="0" destOrd="0" parTransId="{34A65155-B495-4148-B893-1A3DFD4623C6}" sibTransId="{DD8B5B7A-7F17-403A-98A1-13FD2744AE2D}"/>
    <dgm:cxn modelId="{9A862AFC-C350-428D-AEF7-71B5081603B8}" srcId="{DD6228B4-5447-4309-AB90-405BA4ABEAE4}" destId="{9DD7C01A-14BC-44BA-887F-A23603799213}" srcOrd="1" destOrd="0" parTransId="{B271A44A-7FEB-4541-B187-4CDA769AE641}" sibTransId="{69FFAC2E-E23F-4D26-8354-1A2FA7EC69D4}"/>
    <dgm:cxn modelId="{88DC8816-7EBA-44BF-8CC0-8F138539E388}" type="presParOf" srcId="{B1E4C295-2C3A-4471-85E0-58FAC883B5C6}" destId="{A4DB1E3F-7295-474F-8BE9-9C664C0EF61E}" srcOrd="0" destOrd="0" presId="urn:microsoft.com/office/officeart/2005/8/layout/vList2"/>
    <dgm:cxn modelId="{8940F87E-2E0B-4190-AC0B-CC5201630CA1}" type="presParOf" srcId="{B1E4C295-2C3A-4471-85E0-58FAC883B5C6}" destId="{F67DB131-2952-42DD-9999-D0AA7CAE91A1}" srcOrd="1" destOrd="0" presId="urn:microsoft.com/office/officeart/2005/8/layout/vList2"/>
    <dgm:cxn modelId="{20B2445F-2435-491E-95EF-1791204CA110}" type="presParOf" srcId="{B1E4C295-2C3A-4471-85E0-58FAC883B5C6}" destId="{DB0E7E28-39B4-480B-AFD2-576F67CFC643}" srcOrd="2" destOrd="0" presId="urn:microsoft.com/office/officeart/2005/8/layout/vList2"/>
    <dgm:cxn modelId="{502FC795-F5EA-48AE-B91C-B694B1FF5F96}" type="presParOf" srcId="{B1E4C295-2C3A-4471-85E0-58FAC883B5C6}" destId="{97508803-D6A1-4F57-95D6-2D715AF62818}" srcOrd="3" destOrd="0" presId="urn:microsoft.com/office/officeart/2005/8/layout/vList2"/>
    <dgm:cxn modelId="{4A1C49A8-52AA-42F8-A1FA-1870F408F4D9}" type="presParOf" srcId="{B1E4C295-2C3A-4471-85E0-58FAC883B5C6}" destId="{145C7963-14C7-452B-B489-2B87215F398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FCB948-E543-4F29-B493-9DAFC504F7B5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AE9906E-80AF-459C-B821-6377EB503A23}">
      <dgm:prSet/>
      <dgm:spPr/>
      <dgm:t>
        <a:bodyPr/>
        <a:lstStyle/>
        <a:p>
          <a:r>
            <a:rPr lang="it-IT"/>
            <a:t>Se il contenuto offensivo è pubblicato su un sito web o un social network, la vittima (o i genitori) può chiedere direttamente al gestore della piattaforma la rimozione o l’oscuramento dei contenuti dannosi.</a:t>
          </a:r>
          <a:endParaRPr lang="en-US"/>
        </a:p>
      </dgm:t>
    </dgm:pt>
    <dgm:pt modelId="{B8497CE2-F4DA-450E-956C-14FFFF7FD971}" type="parTrans" cxnId="{11BDA2C4-D52E-458E-AE63-C6EB905F81B5}">
      <dgm:prSet/>
      <dgm:spPr/>
      <dgm:t>
        <a:bodyPr/>
        <a:lstStyle/>
        <a:p>
          <a:endParaRPr lang="en-US"/>
        </a:p>
      </dgm:t>
    </dgm:pt>
    <dgm:pt modelId="{6FD5AEB6-73DB-4330-BCE3-508F805B3117}" type="sibTrans" cxnId="{11BDA2C4-D52E-458E-AE63-C6EB905F81B5}">
      <dgm:prSet/>
      <dgm:spPr/>
      <dgm:t>
        <a:bodyPr/>
        <a:lstStyle/>
        <a:p>
          <a:endParaRPr lang="en-US"/>
        </a:p>
      </dgm:t>
    </dgm:pt>
    <dgm:pt modelId="{8E60DCB1-16F0-477A-A4B1-A3F37E08D0BD}">
      <dgm:prSet/>
      <dgm:spPr/>
      <dgm:t>
        <a:bodyPr/>
        <a:lstStyle/>
        <a:p>
          <a:r>
            <a:rPr lang="it-IT"/>
            <a:t>Se il gestore non interviene entro 48 ore, la vittima può rivolgersi al Garante per la protezione dei dati personali, che può ordinare la rimozione.</a:t>
          </a:r>
          <a:endParaRPr lang="en-US"/>
        </a:p>
      </dgm:t>
    </dgm:pt>
    <dgm:pt modelId="{38B1823A-1BA5-40DD-991D-2E643DABF88F}" type="parTrans" cxnId="{1502D88E-7D3F-4918-BC9C-F87F306D7636}">
      <dgm:prSet/>
      <dgm:spPr/>
      <dgm:t>
        <a:bodyPr/>
        <a:lstStyle/>
        <a:p>
          <a:endParaRPr lang="en-US"/>
        </a:p>
      </dgm:t>
    </dgm:pt>
    <dgm:pt modelId="{6446F64A-B727-4652-8D67-BDB6E7FB1706}" type="sibTrans" cxnId="{1502D88E-7D3F-4918-BC9C-F87F306D7636}">
      <dgm:prSet/>
      <dgm:spPr/>
      <dgm:t>
        <a:bodyPr/>
        <a:lstStyle/>
        <a:p>
          <a:endParaRPr lang="en-US"/>
        </a:p>
      </dgm:t>
    </dgm:pt>
    <dgm:pt modelId="{33AD0060-3148-42B4-9AD3-EDB80644C791}" type="pres">
      <dgm:prSet presAssocID="{2EFCB948-E543-4F29-B493-9DAFC504F7B5}" presName="Name0" presStyleCnt="0">
        <dgm:presLayoutVars>
          <dgm:dir/>
          <dgm:animLvl val="lvl"/>
          <dgm:resizeHandles val="exact"/>
        </dgm:presLayoutVars>
      </dgm:prSet>
      <dgm:spPr/>
    </dgm:pt>
    <dgm:pt modelId="{B5118592-84EA-48CF-BBAD-54670EB59B04}" type="pres">
      <dgm:prSet presAssocID="{8E60DCB1-16F0-477A-A4B1-A3F37E08D0BD}" presName="boxAndChildren" presStyleCnt="0"/>
      <dgm:spPr/>
    </dgm:pt>
    <dgm:pt modelId="{EE48056F-C0BF-4899-9414-E6B1BB628626}" type="pres">
      <dgm:prSet presAssocID="{8E60DCB1-16F0-477A-A4B1-A3F37E08D0BD}" presName="parentTextBox" presStyleLbl="node1" presStyleIdx="0" presStyleCnt="2"/>
      <dgm:spPr/>
    </dgm:pt>
    <dgm:pt modelId="{62A877CD-149B-4166-A24A-15B6E5F11873}" type="pres">
      <dgm:prSet presAssocID="{6FD5AEB6-73DB-4330-BCE3-508F805B3117}" presName="sp" presStyleCnt="0"/>
      <dgm:spPr/>
    </dgm:pt>
    <dgm:pt modelId="{572FB474-0CA8-4E97-9D88-BD865CE7FABF}" type="pres">
      <dgm:prSet presAssocID="{CAE9906E-80AF-459C-B821-6377EB503A23}" presName="arrowAndChildren" presStyleCnt="0"/>
      <dgm:spPr/>
    </dgm:pt>
    <dgm:pt modelId="{C4D99D73-E3A8-4DC2-8253-43D2EC3F3EF4}" type="pres">
      <dgm:prSet presAssocID="{CAE9906E-80AF-459C-B821-6377EB503A23}" presName="parentTextArrow" presStyleLbl="node1" presStyleIdx="1" presStyleCnt="2"/>
      <dgm:spPr/>
    </dgm:pt>
  </dgm:ptLst>
  <dgm:cxnLst>
    <dgm:cxn modelId="{006CF30B-D20F-4F37-A7BF-D89279E3288D}" type="presOf" srcId="{8E60DCB1-16F0-477A-A4B1-A3F37E08D0BD}" destId="{EE48056F-C0BF-4899-9414-E6B1BB628626}" srcOrd="0" destOrd="0" presId="urn:microsoft.com/office/officeart/2005/8/layout/process4"/>
    <dgm:cxn modelId="{5AECE386-A5DD-49BC-B4A5-D7210EF51FB4}" type="presOf" srcId="{CAE9906E-80AF-459C-B821-6377EB503A23}" destId="{C4D99D73-E3A8-4DC2-8253-43D2EC3F3EF4}" srcOrd="0" destOrd="0" presId="urn:microsoft.com/office/officeart/2005/8/layout/process4"/>
    <dgm:cxn modelId="{1502D88E-7D3F-4918-BC9C-F87F306D7636}" srcId="{2EFCB948-E543-4F29-B493-9DAFC504F7B5}" destId="{8E60DCB1-16F0-477A-A4B1-A3F37E08D0BD}" srcOrd="1" destOrd="0" parTransId="{38B1823A-1BA5-40DD-991D-2E643DABF88F}" sibTransId="{6446F64A-B727-4652-8D67-BDB6E7FB1706}"/>
    <dgm:cxn modelId="{11BDA2C4-D52E-458E-AE63-C6EB905F81B5}" srcId="{2EFCB948-E543-4F29-B493-9DAFC504F7B5}" destId="{CAE9906E-80AF-459C-B821-6377EB503A23}" srcOrd="0" destOrd="0" parTransId="{B8497CE2-F4DA-450E-956C-14FFFF7FD971}" sibTransId="{6FD5AEB6-73DB-4330-BCE3-508F805B3117}"/>
    <dgm:cxn modelId="{46964CD0-7DDB-4D4C-A872-D3D4961D6F74}" type="presOf" srcId="{2EFCB948-E543-4F29-B493-9DAFC504F7B5}" destId="{33AD0060-3148-42B4-9AD3-EDB80644C791}" srcOrd="0" destOrd="0" presId="urn:microsoft.com/office/officeart/2005/8/layout/process4"/>
    <dgm:cxn modelId="{E2F7EDA5-9332-4889-A639-520BD1EB49E6}" type="presParOf" srcId="{33AD0060-3148-42B4-9AD3-EDB80644C791}" destId="{B5118592-84EA-48CF-BBAD-54670EB59B04}" srcOrd="0" destOrd="0" presId="urn:microsoft.com/office/officeart/2005/8/layout/process4"/>
    <dgm:cxn modelId="{15DE25A5-24E2-41E3-9785-C5109CD9AFD8}" type="presParOf" srcId="{B5118592-84EA-48CF-BBAD-54670EB59B04}" destId="{EE48056F-C0BF-4899-9414-E6B1BB628626}" srcOrd="0" destOrd="0" presId="urn:microsoft.com/office/officeart/2005/8/layout/process4"/>
    <dgm:cxn modelId="{E481FEA9-160A-4DE0-AE9F-A54EBC743207}" type="presParOf" srcId="{33AD0060-3148-42B4-9AD3-EDB80644C791}" destId="{62A877CD-149B-4166-A24A-15B6E5F11873}" srcOrd="1" destOrd="0" presId="urn:microsoft.com/office/officeart/2005/8/layout/process4"/>
    <dgm:cxn modelId="{ED2BEB51-B085-4ABB-940D-41FB32A64C18}" type="presParOf" srcId="{33AD0060-3148-42B4-9AD3-EDB80644C791}" destId="{572FB474-0CA8-4E97-9D88-BD865CE7FABF}" srcOrd="2" destOrd="0" presId="urn:microsoft.com/office/officeart/2005/8/layout/process4"/>
    <dgm:cxn modelId="{BD3AFC60-A0A0-4716-99ED-3E51870ADF03}" type="presParOf" srcId="{572FB474-0CA8-4E97-9D88-BD865CE7FABF}" destId="{C4D99D73-E3A8-4DC2-8253-43D2EC3F3EF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22BF48-8651-4E6A-A80E-2CBE9D691973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C9AD5A4-EA91-44FB-986E-D9E4AF7F66B0}">
      <dgm:prSet/>
      <dgm:spPr/>
      <dgm:t>
        <a:bodyPr/>
        <a:lstStyle/>
        <a:p>
          <a:r>
            <a:rPr lang="it-IT"/>
            <a:t>Se gli atti di cyberbullismo hanno caratteristiche di reato (minacce, diffamazione, molestie, furto di identità, istigazione al suicidio, ecc.), la vittima può denunciare il caso alla Polizia Postale o ai Carabinieri.</a:t>
          </a:r>
          <a:endParaRPr lang="en-US"/>
        </a:p>
      </dgm:t>
    </dgm:pt>
    <dgm:pt modelId="{4421560C-E9FE-4E59-A9B7-4B0B9FB84FE1}" type="parTrans" cxnId="{E1661C33-9C28-48D4-92CF-BA39C7F8D71A}">
      <dgm:prSet/>
      <dgm:spPr/>
      <dgm:t>
        <a:bodyPr/>
        <a:lstStyle/>
        <a:p>
          <a:endParaRPr lang="en-US"/>
        </a:p>
      </dgm:t>
    </dgm:pt>
    <dgm:pt modelId="{822DA17A-2638-4531-B09A-A0F9E061A7A4}" type="sibTrans" cxnId="{E1661C33-9C28-48D4-92CF-BA39C7F8D71A}">
      <dgm:prSet/>
      <dgm:spPr/>
      <dgm:t>
        <a:bodyPr/>
        <a:lstStyle/>
        <a:p>
          <a:endParaRPr lang="en-US"/>
        </a:p>
      </dgm:t>
    </dgm:pt>
    <dgm:pt modelId="{66E932BD-B857-409A-BE14-85B6851D4E17}">
      <dgm:prSet/>
      <dgm:spPr/>
      <dgm:t>
        <a:bodyPr/>
        <a:lstStyle/>
        <a:p>
          <a:r>
            <a:rPr lang="it-IT"/>
            <a:t>I genitori possono richiedere l’ammonimento del bullo al Questore se l'autore ha più di 14 anni. Questo è un richiamo formale che precede eventuali procedimenti penali.</a:t>
          </a:r>
          <a:endParaRPr lang="en-US"/>
        </a:p>
      </dgm:t>
    </dgm:pt>
    <dgm:pt modelId="{97229219-C987-4A05-BDA3-51FC514CFCB1}" type="parTrans" cxnId="{921218A8-02FF-4C85-BB17-832E7C8B10CA}">
      <dgm:prSet/>
      <dgm:spPr/>
      <dgm:t>
        <a:bodyPr/>
        <a:lstStyle/>
        <a:p>
          <a:endParaRPr lang="en-US"/>
        </a:p>
      </dgm:t>
    </dgm:pt>
    <dgm:pt modelId="{8BA05450-008C-4D37-BE6C-E4C2F192FD70}" type="sibTrans" cxnId="{921218A8-02FF-4C85-BB17-832E7C8B10CA}">
      <dgm:prSet/>
      <dgm:spPr/>
      <dgm:t>
        <a:bodyPr/>
        <a:lstStyle/>
        <a:p>
          <a:endParaRPr lang="en-US"/>
        </a:p>
      </dgm:t>
    </dgm:pt>
    <dgm:pt modelId="{98A05F09-F98E-4502-8D8D-A924D1AC45DB}" type="pres">
      <dgm:prSet presAssocID="{8322BF48-8651-4E6A-A80E-2CBE9D691973}" presName="Name0" presStyleCnt="0">
        <dgm:presLayoutVars>
          <dgm:dir/>
          <dgm:animLvl val="lvl"/>
          <dgm:resizeHandles val="exact"/>
        </dgm:presLayoutVars>
      </dgm:prSet>
      <dgm:spPr/>
    </dgm:pt>
    <dgm:pt modelId="{68D404D2-E156-461D-B059-E7C62E1A42A0}" type="pres">
      <dgm:prSet presAssocID="{66E932BD-B857-409A-BE14-85B6851D4E17}" presName="boxAndChildren" presStyleCnt="0"/>
      <dgm:spPr/>
    </dgm:pt>
    <dgm:pt modelId="{144A4FF0-0752-4A65-A247-D5DF4FD4F077}" type="pres">
      <dgm:prSet presAssocID="{66E932BD-B857-409A-BE14-85B6851D4E17}" presName="parentTextBox" presStyleLbl="node1" presStyleIdx="0" presStyleCnt="2"/>
      <dgm:spPr/>
    </dgm:pt>
    <dgm:pt modelId="{11445D0B-EB8E-4B07-8E55-24179046CE4F}" type="pres">
      <dgm:prSet presAssocID="{822DA17A-2638-4531-B09A-A0F9E061A7A4}" presName="sp" presStyleCnt="0"/>
      <dgm:spPr/>
    </dgm:pt>
    <dgm:pt modelId="{0AC70F31-4C93-4822-8091-13863E713C4E}" type="pres">
      <dgm:prSet presAssocID="{FC9AD5A4-EA91-44FB-986E-D9E4AF7F66B0}" presName="arrowAndChildren" presStyleCnt="0"/>
      <dgm:spPr/>
    </dgm:pt>
    <dgm:pt modelId="{900B5745-94CE-4BB6-9F3F-F3391C20C4AA}" type="pres">
      <dgm:prSet presAssocID="{FC9AD5A4-EA91-44FB-986E-D9E4AF7F66B0}" presName="parentTextArrow" presStyleLbl="node1" presStyleIdx="1" presStyleCnt="2"/>
      <dgm:spPr/>
    </dgm:pt>
  </dgm:ptLst>
  <dgm:cxnLst>
    <dgm:cxn modelId="{2511AB0C-C939-40FF-A9EA-84A8A343C807}" type="presOf" srcId="{FC9AD5A4-EA91-44FB-986E-D9E4AF7F66B0}" destId="{900B5745-94CE-4BB6-9F3F-F3391C20C4AA}" srcOrd="0" destOrd="0" presId="urn:microsoft.com/office/officeart/2005/8/layout/process4"/>
    <dgm:cxn modelId="{E1661C33-9C28-48D4-92CF-BA39C7F8D71A}" srcId="{8322BF48-8651-4E6A-A80E-2CBE9D691973}" destId="{FC9AD5A4-EA91-44FB-986E-D9E4AF7F66B0}" srcOrd="0" destOrd="0" parTransId="{4421560C-E9FE-4E59-A9B7-4B0B9FB84FE1}" sibTransId="{822DA17A-2638-4531-B09A-A0F9E061A7A4}"/>
    <dgm:cxn modelId="{ED3A437E-97C2-402A-94ED-176A8FB08A88}" type="presOf" srcId="{8322BF48-8651-4E6A-A80E-2CBE9D691973}" destId="{98A05F09-F98E-4502-8D8D-A924D1AC45DB}" srcOrd="0" destOrd="0" presId="urn:microsoft.com/office/officeart/2005/8/layout/process4"/>
    <dgm:cxn modelId="{921218A8-02FF-4C85-BB17-832E7C8B10CA}" srcId="{8322BF48-8651-4E6A-A80E-2CBE9D691973}" destId="{66E932BD-B857-409A-BE14-85B6851D4E17}" srcOrd="1" destOrd="0" parTransId="{97229219-C987-4A05-BDA3-51FC514CFCB1}" sibTransId="{8BA05450-008C-4D37-BE6C-E4C2F192FD70}"/>
    <dgm:cxn modelId="{195616CE-77C2-43F6-88B9-46E39BEC770C}" type="presOf" srcId="{66E932BD-B857-409A-BE14-85B6851D4E17}" destId="{144A4FF0-0752-4A65-A247-D5DF4FD4F077}" srcOrd="0" destOrd="0" presId="urn:microsoft.com/office/officeart/2005/8/layout/process4"/>
    <dgm:cxn modelId="{44343BFB-407D-4513-BE24-F2E5EEF4408A}" type="presParOf" srcId="{98A05F09-F98E-4502-8D8D-A924D1AC45DB}" destId="{68D404D2-E156-461D-B059-E7C62E1A42A0}" srcOrd="0" destOrd="0" presId="urn:microsoft.com/office/officeart/2005/8/layout/process4"/>
    <dgm:cxn modelId="{CBB508E1-C5F2-4CC3-8045-F86F1B59DD45}" type="presParOf" srcId="{68D404D2-E156-461D-B059-E7C62E1A42A0}" destId="{144A4FF0-0752-4A65-A247-D5DF4FD4F077}" srcOrd="0" destOrd="0" presId="urn:microsoft.com/office/officeart/2005/8/layout/process4"/>
    <dgm:cxn modelId="{C9B15A19-9A9F-4AE4-9ED1-16C49D1821A1}" type="presParOf" srcId="{98A05F09-F98E-4502-8D8D-A924D1AC45DB}" destId="{11445D0B-EB8E-4B07-8E55-24179046CE4F}" srcOrd="1" destOrd="0" presId="urn:microsoft.com/office/officeart/2005/8/layout/process4"/>
    <dgm:cxn modelId="{91D8CF23-0A18-4B1D-B6C2-7DC0F2B09591}" type="presParOf" srcId="{98A05F09-F98E-4502-8D8D-A924D1AC45DB}" destId="{0AC70F31-4C93-4822-8091-13863E713C4E}" srcOrd="2" destOrd="0" presId="urn:microsoft.com/office/officeart/2005/8/layout/process4"/>
    <dgm:cxn modelId="{70A9ACA0-6EDD-4D04-88B5-94D5497CA6EA}" type="presParOf" srcId="{0AC70F31-4C93-4822-8091-13863E713C4E}" destId="{900B5745-94CE-4BB6-9F3F-F3391C20C4A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1893E94-9848-4DC2-9843-6312041E132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D9E68A4-816B-4F2E-B1DB-9552FB5FBA18}">
      <dgm:prSet/>
      <dgm:spPr/>
      <dgm:t>
        <a:bodyPr/>
        <a:lstStyle/>
        <a:p>
          <a:r>
            <a:rPr lang="it-IT"/>
            <a:t>Le scuole devono attivare sportelli di ascolto per il supporto psicologico degli studenti vittime di cyberbullismo.</a:t>
          </a:r>
          <a:endParaRPr lang="en-US"/>
        </a:p>
      </dgm:t>
    </dgm:pt>
    <dgm:pt modelId="{A827F056-C873-47E0-B108-861C15B491B1}" type="parTrans" cxnId="{68A770F5-3494-4298-8B05-30694DFB79B3}">
      <dgm:prSet/>
      <dgm:spPr/>
      <dgm:t>
        <a:bodyPr/>
        <a:lstStyle/>
        <a:p>
          <a:endParaRPr lang="en-US"/>
        </a:p>
      </dgm:t>
    </dgm:pt>
    <dgm:pt modelId="{22045348-6813-4069-A90A-3F9BAF74FBAD}" type="sibTrans" cxnId="{68A770F5-3494-4298-8B05-30694DFB79B3}">
      <dgm:prSet/>
      <dgm:spPr/>
      <dgm:t>
        <a:bodyPr/>
        <a:lstStyle/>
        <a:p>
          <a:endParaRPr lang="en-US"/>
        </a:p>
      </dgm:t>
    </dgm:pt>
    <dgm:pt modelId="{80054AAC-5599-4DC3-9AB5-9F013D414695}">
      <dgm:prSet/>
      <dgm:spPr/>
      <dgm:t>
        <a:bodyPr/>
        <a:lstStyle/>
        <a:p>
          <a:r>
            <a:rPr lang="it-IT"/>
            <a:t>La vittima può chiedere il trasferimento in un’altra classe o scuola se la situazione è insostenibile.</a:t>
          </a:r>
          <a:endParaRPr lang="en-US"/>
        </a:p>
      </dgm:t>
    </dgm:pt>
    <dgm:pt modelId="{5EDDE2DB-B0CD-45F7-A241-B8A1DA075397}" type="parTrans" cxnId="{DC944A5E-A290-4A41-B2F7-4BFD1AD576EC}">
      <dgm:prSet/>
      <dgm:spPr/>
      <dgm:t>
        <a:bodyPr/>
        <a:lstStyle/>
        <a:p>
          <a:endParaRPr lang="en-US"/>
        </a:p>
      </dgm:t>
    </dgm:pt>
    <dgm:pt modelId="{E0DE531F-97E6-45D0-97F5-A0686AC51F27}" type="sibTrans" cxnId="{DC944A5E-A290-4A41-B2F7-4BFD1AD576EC}">
      <dgm:prSet/>
      <dgm:spPr/>
      <dgm:t>
        <a:bodyPr/>
        <a:lstStyle/>
        <a:p>
          <a:endParaRPr lang="en-US"/>
        </a:p>
      </dgm:t>
    </dgm:pt>
    <dgm:pt modelId="{AEE2A755-E633-430A-A7F3-90EF48C5820A}" type="pres">
      <dgm:prSet presAssocID="{A1893E94-9848-4DC2-9843-6312041E132A}" presName="linear" presStyleCnt="0">
        <dgm:presLayoutVars>
          <dgm:animLvl val="lvl"/>
          <dgm:resizeHandles val="exact"/>
        </dgm:presLayoutVars>
      </dgm:prSet>
      <dgm:spPr/>
    </dgm:pt>
    <dgm:pt modelId="{4B2AE3C4-ADB3-4C0C-92D2-6E0BA79CA023}" type="pres">
      <dgm:prSet presAssocID="{5D9E68A4-816B-4F2E-B1DB-9552FB5FBA1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EED4EB0-2AB1-4A4F-BD2E-F0EEFD236B0F}" type="pres">
      <dgm:prSet presAssocID="{22045348-6813-4069-A90A-3F9BAF74FBAD}" presName="spacer" presStyleCnt="0"/>
      <dgm:spPr/>
    </dgm:pt>
    <dgm:pt modelId="{CC57E31A-16C9-4F97-868F-0CF73C6FE2FC}" type="pres">
      <dgm:prSet presAssocID="{80054AAC-5599-4DC3-9AB5-9F013D41469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C944A5E-A290-4A41-B2F7-4BFD1AD576EC}" srcId="{A1893E94-9848-4DC2-9843-6312041E132A}" destId="{80054AAC-5599-4DC3-9AB5-9F013D414695}" srcOrd="1" destOrd="0" parTransId="{5EDDE2DB-B0CD-45F7-A241-B8A1DA075397}" sibTransId="{E0DE531F-97E6-45D0-97F5-A0686AC51F27}"/>
    <dgm:cxn modelId="{FE678E6C-5D89-45B1-9894-4541DB146C82}" type="presOf" srcId="{A1893E94-9848-4DC2-9843-6312041E132A}" destId="{AEE2A755-E633-430A-A7F3-90EF48C5820A}" srcOrd="0" destOrd="0" presId="urn:microsoft.com/office/officeart/2005/8/layout/vList2"/>
    <dgm:cxn modelId="{4F04ECDB-7EF0-4191-A2D4-F77FE7C58FD8}" type="presOf" srcId="{5D9E68A4-816B-4F2E-B1DB-9552FB5FBA18}" destId="{4B2AE3C4-ADB3-4C0C-92D2-6E0BA79CA023}" srcOrd="0" destOrd="0" presId="urn:microsoft.com/office/officeart/2005/8/layout/vList2"/>
    <dgm:cxn modelId="{0D765AEE-C4CE-4FA0-B6B2-2C7A88326089}" type="presOf" srcId="{80054AAC-5599-4DC3-9AB5-9F013D414695}" destId="{CC57E31A-16C9-4F97-868F-0CF73C6FE2FC}" srcOrd="0" destOrd="0" presId="urn:microsoft.com/office/officeart/2005/8/layout/vList2"/>
    <dgm:cxn modelId="{68A770F5-3494-4298-8B05-30694DFB79B3}" srcId="{A1893E94-9848-4DC2-9843-6312041E132A}" destId="{5D9E68A4-816B-4F2E-B1DB-9552FB5FBA18}" srcOrd="0" destOrd="0" parTransId="{A827F056-C873-47E0-B108-861C15B491B1}" sibTransId="{22045348-6813-4069-A90A-3F9BAF74FBAD}"/>
    <dgm:cxn modelId="{BB777722-24F7-42A8-AB41-55571E1CF53C}" type="presParOf" srcId="{AEE2A755-E633-430A-A7F3-90EF48C5820A}" destId="{4B2AE3C4-ADB3-4C0C-92D2-6E0BA79CA023}" srcOrd="0" destOrd="0" presId="urn:microsoft.com/office/officeart/2005/8/layout/vList2"/>
    <dgm:cxn modelId="{B90D593E-D60F-4A85-9CB5-95BC1550184E}" type="presParOf" srcId="{AEE2A755-E633-430A-A7F3-90EF48C5820A}" destId="{2EED4EB0-2AB1-4A4F-BD2E-F0EEFD236B0F}" srcOrd="1" destOrd="0" presId="urn:microsoft.com/office/officeart/2005/8/layout/vList2"/>
    <dgm:cxn modelId="{D1D48323-903B-448F-8094-D530CD7694A8}" type="presParOf" srcId="{AEE2A755-E633-430A-A7F3-90EF48C5820A}" destId="{CC57E31A-16C9-4F97-868F-0CF73C6FE2F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C02D404-FBE7-4429-9349-81798ED13F6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341F8F9-FFA6-4CE5-B290-217542E23755}">
      <dgm:prSet/>
      <dgm:spPr/>
      <dgm:t>
        <a:bodyPr/>
        <a:lstStyle/>
        <a:p>
          <a:r>
            <a:rPr lang="en-US"/>
            <a:t>• Introduce la definizione giuridica di bullismo.</a:t>
          </a:r>
        </a:p>
      </dgm:t>
    </dgm:pt>
    <dgm:pt modelId="{AE1B07D5-EC9F-4C29-A042-3942174E7D0E}" type="parTrans" cxnId="{D2EA0C38-88E0-47D9-A26A-27D68B6C3355}">
      <dgm:prSet/>
      <dgm:spPr/>
      <dgm:t>
        <a:bodyPr/>
        <a:lstStyle/>
        <a:p>
          <a:endParaRPr lang="en-US"/>
        </a:p>
      </dgm:t>
    </dgm:pt>
    <dgm:pt modelId="{345BE76F-E3A5-49A7-8710-0C3176A51DB7}" type="sibTrans" cxnId="{D2EA0C38-88E0-47D9-A26A-27D68B6C3355}">
      <dgm:prSet/>
      <dgm:spPr/>
      <dgm:t>
        <a:bodyPr/>
        <a:lstStyle/>
        <a:p>
          <a:endParaRPr lang="en-US"/>
        </a:p>
      </dgm:t>
    </dgm:pt>
    <dgm:pt modelId="{88C65084-3E48-411C-91BF-7917A428BE57}">
      <dgm:prSet/>
      <dgm:spPr/>
      <dgm:t>
        <a:bodyPr/>
        <a:lstStyle/>
        <a:p>
          <a:r>
            <a:rPr lang="en-US"/>
            <a:t>• Estende le misure di prevenzione anche al bullismo tradizionale.</a:t>
          </a:r>
        </a:p>
      </dgm:t>
    </dgm:pt>
    <dgm:pt modelId="{94E94564-ED16-4BEC-B618-32A61D158896}" type="parTrans" cxnId="{AA56F68B-AAC2-41D1-9C4D-BB033D5649C0}">
      <dgm:prSet/>
      <dgm:spPr/>
      <dgm:t>
        <a:bodyPr/>
        <a:lstStyle/>
        <a:p>
          <a:endParaRPr lang="en-US"/>
        </a:p>
      </dgm:t>
    </dgm:pt>
    <dgm:pt modelId="{672C09FA-EBE9-4B72-BCCD-ABD054C81B02}" type="sibTrans" cxnId="{AA56F68B-AAC2-41D1-9C4D-BB033D5649C0}">
      <dgm:prSet/>
      <dgm:spPr/>
      <dgm:t>
        <a:bodyPr/>
        <a:lstStyle/>
        <a:p>
          <a:endParaRPr lang="en-US"/>
        </a:p>
      </dgm:t>
    </dgm:pt>
    <dgm:pt modelId="{8920CE0E-5E8A-4176-9AFE-58FF8F7EA993}">
      <dgm:prSet/>
      <dgm:spPr/>
      <dgm:t>
        <a:bodyPr/>
        <a:lstStyle/>
        <a:p>
          <a:r>
            <a:rPr lang="en-US"/>
            <a:t>• Promuove interventi educativi e formativi nelle scuole e nel Terzo Settore.</a:t>
          </a:r>
        </a:p>
      </dgm:t>
    </dgm:pt>
    <dgm:pt modelId="{CAC969F9-2F4C-4A66-8E1F-4D2219FA3C92}" type="parTrans" cxnId="{DE278497-D858-4096-AF2E-3FA7613EFAED}">
      <dgm:prSet/>
      <dgm:spPr/>
      <dgm:t>
        <a:bodyPr/>
        <a:lstStyle/>
        <a:p>
          <a:endParaRPr lang="en-US"/>
        </a:p>
      </dgm:t>
    </dgm:pt>
    <dgm:pt modelId="{D54D582E-BDAE-432E-9C19-211E6DB73F54}" type="sibTrans" cxnId="{DE278497-D858-4096-AF2E-3FA7613EFAED}">
      <dgm:prSet/>
      <dgm:spPr/>
      <dgm:t>
        <a:bodyPr/>
        <a:lstStyle/>
        <a:p>
          <a:endParaRPr lang="en-US"/>
        </a:p>
      </dgm:t>
    </dgm:pt>
    <dgm:pt modelId="{0FF5A64C-6D29-4A42-B6AF-E13F831001D3}" type="pres">
      <dgm:prSet presAssocID="{6C02D404-FBE7-4429-9349-81798ED13F6B}" presName="linear" presStyleCnt="0">
        <dgm:presLayoutVars>
          <dgm:animLvl val="lvl"/>
          <dgm:resizeHandles val="exact"/>
        </dgm:presLayoutVars>
      </dgm:prSet>
      <dgm:spPr/>
    </dgm:pt>
    <dgm:pt modelId="{F7ED3D32-7C2D-4265-877C-3422B71BB5AF}" type="pres">
      <dgm:prSet presAssocID="{B341F8F9-FFA6-4CE5-B290-217542E2375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3BF2051-2EFD-4C96-A48F-E9F20CAF0EFF}" type="pres">
      <dgm:prSet presAssocID="{345BE76F-E3A5-49A7-8710-0C3176A51DB7}" presName="spacer" presStyleCnt="0"/>
      <dgm:spPr/>
    </dgm:pt>
    <dgm:pt modelId="{4CF34477-7246-45BB-8CAE-D7B17BD3BCFD}" type="pres">
      <dgm:prSet presAssocID="{88C65084-3E48-411C-91BF-7917A428BE5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90EF832-F823-4419-8CEF-FDE366316D20}" type="pres">
      <dgm:prSet presAssocID="{672C09FA-EBE9-4B72-BCCD-ABD054C81B02}" presName="spacer" presStyleCnt="0"/>
      <dgm:spPr/>
    </dgm:pt>
    <dgm:pt modelId="{9F5A7171-650A-4661-B69C-33920A0B2411}" type="pres">
      <dgm:prSet presAssocID="{8920CE0E-5E8A-4176-9AFE-58FF8F7EA99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83A140C-4844-4DB7-9E4A-705CD2BDC4E0}" type="presOf" srcId="{88C65084-3E48-411C-91BF-7917A428BE57}" destId="{4CF34477-7246-45BB-8CAE-D7B17BD3BCFD}" srcOrd="0" destOrd="0" presId="urn:microsoft.com/office/officeart/2005/8/layout/vList2"/>
    <dgm:cxn modelId="{19AE7833-E293-450D-BEB8-BE151F7CCCA7}" type="presOf" srcId="{6C02D404-FBE7-4429-9349-81798ED13F6B}" destId="{0FF5A64C-6D29-4A42-B6AF-E13F831001D3}" srcOrd="0" destOrd="0" presId="urn:microsoft.com/office/officeart/2005/8/layout/vList2"/>
    <dgm:cxn modelId="{48732836-F9C9-470E-9D5F-6BC5F9EB4BB3}" type="presOf" srcId="{B341F8F9-FFA6-4CE5-B290-217542E23755}" destId="{F7ED3D32-7C2D-4265-877C-3422B71BB5AF}" srcOrd="0" destOrd="0" presId="urn:microsoft.com/office/officeart/2005/8/layout/vList2"/>
    <dgm:cxn modelId="{D2EA0C38-88E0-47D9-A26A-27D68B6C3355}" srcId="{6C02D404-FBE7-4429-9349-81798ED13F6B}" destId="{B341F8F9-FFA6-4CE5-B290-217542E23755}" srcOrd="0" destOrd="0" parTransId="{AE1B07D5-EC9F-4C29-A042-3942174E7D0E}" sibTransId="{345BE76F-E3A5-49A7-8710-0C3176A51DB7}"/>
    <dgm:cxn modelId="{AA56F68B-AAC2-41D1-9C4D-BB033D5649C0}" srcId="{6C02D404-FBE7-4429-9349-81798ED13F6B}" destId="{88C65084-3E48-411C-91BF-7917A428BE57}" srcOrd="1" destOrd="0" parTransId="{94E94564-ED16-4BEC-B618-32A61D158896}" sibTransId="{672C09FA-EBE9-4B72-BCCD-ABD054C81B02}"/>
    <dgm:cxn modelId="{F57BEE8D-9AC2-448D-802D-3ABDA7C215E2}" type="presOf" srcId="{8920CE0E-5E8A-4176-9AFE-58FF8F7EA993}" destId="{9F5A7171-650A-4661-B69C-33920A0B2411}" srcOrd="0" destOrd="0" presId="urn:microsoft.com/office/officeart/2005/8/layout/vList2"/>
    <dgm:cxn modelId="{DE278497-D858-4096-AF2E-3FA7613EFAED}" srcId="{6C02D404-FBE7-4429-9349-81798ED13F6B}" destId="{8920CE0E-5E8A-4176-9AFE-58FF8F7EA993}" srcOrd="2" destOrd="0" parTransId="{CAC969F9-2F4C-4A66-8E1F-4D2219FA3C92}" sibTransId="{D54D582E-BDAE-432E-9C19-211E6DB73F54}"/>
    <dgm:cxn modelId="{52754330-7F8A-43D5-A72B-DAE42038AB10}" type="presParOf" srcId="{0FF5A64C-6D29-4A42-B6AF-E13F831001D3}" destId="{F7ED3D32-7C2D-4265-877C-3422B71BB5AF}" srcOrd="0" destOrd="0" presId="urn:microsoft.com/office/officeart/2005/8/layout/vList2"/>
    <dgm:cxn modelId="{143CBA60-9740-4169-89FF-1D76B6A979B1}" type="presParOf" srcId="{0FF5A64C-6D29-4A42-B6AF-E13F831001D3}" destId="{B3BF2051-2EFD-4C96-A48F-E9F20CAF0EFF}" srcOrd="1" destOrd="0" presId="urn:microsoft.com/office/officeart/2005/8/layout/vList2"/>
    <dgm:cxn modelId="{67AEB239-25DE-43CC-9A01-C8D8FFDC41E2}" type="presParOf" srcId="{0FF5A64C-6D29-4A42-B6AF-E13F831001D3}" destId="{4CF34477-7246-45BB-8CAE-D7B17BD3BCFD}" srcOrd="2" destOrd="0" presId="urn:microsoft.com/office/officeart/2005/8/layout/vList2"/>
    <dgm:cxn modelId="{7399FB04-7CA6-4427-B650-288FA023F4DB}" type="presParOf" srcId="{0FF5A64C-6D29-4A42-B6AF-E13F831001D3}" destId="{690EF832-F823-4419-8CEF-FDE366316D20}" srcOrd="3" destOrd="0" presId="urn:microsoft.com/office/officeart/2005/8/layout/vList2"/>
    <dgm:cxn modelId="{F8D37A51-0ABA-4C72-A743-6A549C0433B3}" type="presParOf" srcId="{0FF5A64C-6D29-4A42-B6AF-E13F831001D3}" destId="{9F5A7171-650A-4661-B69C-33920A0B241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4C8BB6-A2BE-41CB-A20E-1B9211E93BE7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4658657-2238-42B0-B27F-656B6261A17D}">
      <dgm:prSet/>
      <dgm:spPr/>
      <dgm:t>
        <a:bodyPr/>
        <a:lstStyle/>
        <a:p>
          <a:r>
            <a:rPr lang="en-US"/>
            <a:t>• Istituzione di un tavolo tecnico per il contrasto del fenomeno.</a:t>
          </a:r>
        </a:p>
      </dgm:t>
    </dgm:pt>
    <dgm:pt modelId="{BD3F0EB4-5EB2-4DB2-8529-DE9889A07318}" type="parTrans" cxnId="{A2350CB0-BCCD-4315-8017-C0DEF6CBE42A}">
      <dgm:prSet/>
      <dgm:spPr/>
      <dgm:t>
        <a:bodyPr/>
        <a:lstStyle/>
        <a:p>
          <a:endParaRPr lang="en-US"/>
        </a:p>
      </dgm:t>
    </dgm:pt>
    <dgm:pt modelId="{67B59C7A-203B-49F6-9727-9352D5B322E6}" type="sibTrans" cxnId="{A2350CB0-BCCD-4315-8017-C0DEF6CBE42A}">
      <dgm:prSet/>
      <dgm:spPr/>
      <dgm:t>
        <a:bodyPr/>
        <a:lstStyle/>
        <a:p>
          <a:endParaRPr lang="en-US"/>
        </a:p>
      </dgm:t>
    </dgm:pt>
    <dgm:pt modelId="{27E42528-39D7-46C5-A674-0AFA3669C43D}">
      <dgm:prSet/>
      <dgm:spPr/>
      <dgm:t>
        <a:bodyPr/>
        <a:lstStyle/>
        <a:p>
          <a:r>
            <a:rPr lang="en-US"/>
            <a:t>• Obbligo per le scuole di adottare un codice interno.</a:t>
          </a:r>
        </a:p>
      </dgm:t>
    </dgm:pt>
    <dgm:pt modelId="{5244B554-68BF-4D76-9607-0179E18FCC67}" type="parTrans" cxnId="{CD682127-CE3E-4EBE-A4C2-1001A4549B6B}">
      <dgm:prSet/>
      <dgm:spPr/>
      <dgm:t>
        <a:bodyPr/>
        <a:lstStyle/>
        <a:p>
          <a:endParaRPr lang="en-US"/>
        </a:p>
      </dgm:t>
    </dgm:pt>
    <dgm:pt modelId="{78E85682-F5E6-4593-B1C5-E3B941BB3668}" type="sibTrans" cxnId="{CD682127-CE3E-4EBE-A4C2-1001A4549B6B}">
      <dgm:prSet/>
      <dgm:spPr/>
      <dgm:t>
        <a:bodyPr/>
        <a:lstStyle/>
        <a:p>
          <a:endParaRPr lang="en-US"/>
        </a:p>
      </dgm:t>
    </dgm:pt>
    <dgm:pt modelId="{99B4DD2D-BCED-44B9-8F7D-0504AD26C9CF}">
      <dgm:prSet/>
      <dgm:spPr/>
      <dgm:t>
        <a:bodyPr/>
        <a:lstStyle/>
        <a:p>
          <a:r>
            <a:rPr lang="en-US"/>
            <a:t>• Monitoraggio continuo dei casi di bullismo e cyberbullismo.</a:t>
          </a:r>
        </a:p>
      </dgm:t>
    </dgm:pt>
    <dgm:pt modelId="{8C7CEC12-66FA-4F63-B881-1A7EC826D6A8}" type="parTrans" cxnId="{CC7629C6-36B2-494C-ADA1-346851A7892C}">
      <dgm:prSet/>
      <dgm:spPr/>
      <dgm:t>
        <a:bodyPr/>
        <a:lstStyle/>
        <a:p>
          <a:endParaRPr lang="en-US"/>
        </a:p>
      </dgm:t>
    </dgm:pt>
    <dgm:pt modelId="{A5F2DBCF-4AC1-4AAA-9B63-6771FABD3C0C}" type="sibTrans" cxnId="{CC7629C6-36B2-494C-ADA1-346851A7892C}">
      <dgm:prSet/>
      <dgm:spPr/>
      <dgm:t>
        <a:bodyPr/>
        <a:lstStyle/>
        <a:p>
          <a:endParaRPr lang="en-US"/>
        </a:p>
      </dgm:t>
    </dgm:pt>
    <dgm:pt modelId="{6FED577F-26B1-40C0-938F-EC0EA0AE85B4}" type="pres">
      <dgm:prSet presAssocID="{514C8BB6-A2BE-41CB-A20E-1B9211E93BE7}" presName="diagram" presStyleCnt="0">
        <dgm:presLayoutVars>
          <dgm:dir/>
          <dgm:resizeHandles val="exact"/>
        </dgm:presLayoutVars>
      </dgm:prSet>
      <dgm:spPr/>
    </dgm:pt>
    <dgm:pt modelId="{5EE1863F-14F1-4C91-A210-8446F1A2EE4D}" type="pres">
      <dgm:prSet presAssocID="{D4658657-2238-42B0-B27F-656B6261A17D}" presName="node" presStyleLbl="node1" presStyleIdx="0" presStyleCnt="3">
        <dgm:presLayoutVars>
          <dgm:bulletEnabled val="1"/>
        </dgm:presLayoutVars>
      </dgm:prSet>
      <dgm:spPr/>
    </dgm:pt>
    <dgm:pt modelId="{2A54045B-A283-4CDB-9EC5-96A57E063193}" type="pres">
      <dgm:prSet presAssocID="{67B59C7A-203B-49F6-9727-9352D5B322E6}" presName="sibTrans" presStyleCnt="0"/>
      <dgm:spPr/>
    </dgm:pt>
    <dgm:pt modelId="{F8C6809E-1340-4482-A4B7-1199BBFEB958}" type="pres">
      <dgm:prSet presAssocID="{27E42528-39D7-46C5-A674-0AFA3669C43D}" presName="node" presStyleLbl="node1" presStyleIdx="1" presStyleCnt="3">
        <dgm:presLayoutVars>
          <dgm:bulletEnabled val="1"/>
        </dgm:presLayoutVars>
      </dgm:prSet>
      <dgm:spPr/>
    </dgm:pt>
    <dgm:pt modelId="{E149405B-E58B-4A16-BA8D-4576467BD7DF}" type="pres">
      <dgm:prSet presAssocID="{78E85682-F5E6-4593-B1C5-E3B941BB3668}" presName="sibTrans" presStyleCnt="0"/>
      <dgm:spPr/>
    </dgm:pt>
    <dgm:pt modelId="{B64215F8-B3A2-4F41-861D-A6F4AD74ADC5}" type="pres">
      <dgm:prSet presAssocID="{99B4DD2D-BCED-44B9-8F7D-0504AD26C9CF}" presName="node" presStyleLbl="node1" presStyleIdx="2" presStyleCnt="3">
        <dgm:presLayoutVars>
          <dgm:bulletEnabled val="1"/>
        </dgm:presLayoutVars>
      </dgm:prSet>
      <dgm:spPr/>
    </dgm:pt>
  </dgm:ptLst>
  <dgm:cxnLst>
    <dgm:cxn modelId="{22D9DA09-325C-4E3D-ACE8-1E856B85173B}" type="presOf" srcId="{D4658657-2238-42B0-B27F-656B6261A17D}" destId="{5EE1863F-14F1-4C91-A210-8446F1A2EE4D}" srcOrd="0" destOrd="0" presId="urn:microsoft.com/office/officeart/2005/8/layout/default"/>
    <dgm:cxn modelId="{CD682127-CE3E-4EBE-A4C2-1001A4549B6B}" srcId="{514C8BB6-A2BE-41CB-A20E-1B9211E93BE7}" destId="{27E42528-39D7-46C5-A674-0AFA3669C43D}" srcOrd="1" destOrd="0" parTransId="{5244B554-68BF-4D76-9607-0179E18FCC67}" sibTransId="{78E85682-F5E6-4593-B1C5-E3B941BB3668}"/>
    <dgm:cxn modelId="{5B4E2A8F-768B-40D1-B234-0EE1FB53F081}" type="presOf" srcId="{27E42528-39D7-46C5-A674-0AFA3669C43D}" destId="{F8C6809E-1340-4482-A4B7-1199BBFEB958}" srcOrd="0" destOrd="0" presId="urn:microsoft.com/office/officeart/2005/8/layout/default"/>
    <dgm:cxn modelId="{068EF5A3-AA3B-4FAB-82BA-054876F7F5E7}" type="presOf" srcId="{514C8BB6-A2BE-41CB-A20E-1B9211E93BE7}" destId="{6FED577F-26B1-40C0-938F-EC0EA0AE85B4}" srcOrd="0" destOrd="0" presId="urn:microsoft.com/office/officeart/2005/8/layout/default"/>
    <dgm:cxn modelId="{A2350CB0-BCCD-4315-8017-C0DEF6CBE42A}" srcId="{514C8BB6-A2BE-41CB-A20E-1B9211E93BE7}" destId="{D4658657-2238-42B0-B27F-656B6261A17D}" srcOrd="0" destOrd="0" parTransId="{BD3F0EB4-5EB2-4DB2-8529-DE9889A07318}" sibTransId="{67B59C7A-203B-49F6-9727-9352D5B322E6}"/>
    <dgm:cxn modelId="{CC7629C6-36B2-494C-ADA1-346851A7892C}" srcId="{514C8BB6-A2BE-41CB-A20E-1B9211E93BE7}" destId="{99B4DD2D-BCED-44B9-8F7D-0504AD26C9CF}" srcOrd="2" destOrd="0" parTransId="{8C7CEC12-66FA-4F63-B881-1A7EC826D6A8}" sibTransId="{A5F2DBCF-4AC1-4AAA-9B63-6771FABD3C0C}"/>
    <dgm:cxn modelId="{47C48BF6-F834-4D9E-89E4-A7C0FAAB4E47}" type="presOf" srcId="{99B4DD2D-BCED-44B9-8F7D-0504AD26C9CF}" destId="{B64215F8-B3A2-4F41-861D-A6F4AD74ADC5}" srcOrd="0" destOrd="0" presId="urn:microsoft.com/office/officeart/2005/8/layout/default"/>
    <dgm:cxn modelId="{B28C1D3C-EE3D-4DE7-9805-F07D91738772}" type="presParOf" srcId="{6FED577F-26B1-40C0-938F-EC0EA0AE85B4}" destId="{5EE1863F-14F1-4C91-A210-8446F1A2EE4D}" srcOrd="0" destOrd="0" presId="urn:microsoft.com/office/officeart/2005/8/layout/default"/>
    <dgm:cxn modelId="{5B6934FE-F96D-467F-B9FC-41E44CDD1497}" type="presParOf" srcId="{6FED577F-26B1-40C0-938F-EC0EA0AE85B4}" destId="{2A54045B-A283-4CDB-9EC5-96A57E063193}" srcOrd="1" destOrd="0" presId="urn:microsoft.com/office/officeart/2005/8/layout/default"/>
    <dgm:cxn modelId="{A95E2BEA-C151-4FEE-81D6-4F4E61F461D5}" type="presParOf" srcId="{6FED577F-26B1-40C0-938F-EC0EA0AE85B4}" destId="{F8C6809E-1340-4482-A4B7-1199BBFEB958}" srcOrd="2" destOrd="0" presId="urn:microsoft.com/office/officeart/2005/8/layout/default"/>
    <dgm:cxn modelId="{440F177F-DD31-4894-969F-6105F882116D}" type="presParOf" srcId="{6FED577F-26B1-40C0-938F-EC0EA0AE85B4}" destId="{E149405B-E58B-4A16-BA8D-4576467BD7DF}" srcOrd="3" destOrd="0" presId="urn:microsoft.com/office/officeart/2005/8/layout/default"/>
    <dgm:cxn modelId="{4DD9BEA1-F393-4856-9896-455BEE49C156}" type="presParOf" srcId="{6FED577F-26B1-40C0-938F-EC0EA0AE85B4}" destId="{B64215F8-B3A2-4F41-861D-A6F4AD74ADC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67D7DA9-0F8A-446A-B816-80607B2D076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BBA595A-DAAC-4223-92E2-063B673A164E}">
      <dgm:prSet/>
      <dgm:spPr/>
      <dgm:t>
        <a:bodyPr/>
        <a:lstStyle/>
        <a:p>
          <a:r>
            <a:rPr lang="en-US"/>
            <a:t>• Possibilità di richiedere la rimozione di contenuti dannosi online.</a:t>
          </a:r>
        </a:p>
      </dgm:t>
    </dgm:pt>
    <dgm:pt modelId="{2CF7D6F2-D3AD-44D6-93FF-0C258B8EBA17}" type="parTrans" cxnId="{61C02A65-24AF-4C20-969D-22FAF4CEF2D2}">
      <dgm:prSet/>
      <dgm:spPr/>
      <dgm:t>
        <a:bodyPr/>
        <a:lstStyle/>
        <a:p>
          <a:endParaRPr lang="en-US"/>
        </a:p>
      </dgm:t>
    </dgm:pt>
    <dgm:pt modelId="{4625A0E6-3E84-4BE0-A2C4-20A1E47CC691}" type="sibTrans" cxnId="{61C02A65-24AF-4C20-969D-22FAF4CEF2D2}">
      <dgm:prSet/>
      <dgm:spPr/>
      <dgm:t>
        <a:bodyPr/>
        <a:lstStyle/>
        <a:p>
          <a:endParaRPr lang="en-US"/>
        </a:p>
      </dgm:t>
    </dgm:pt>
    <dgm:pt modelId="{900D663D-CA0F-48C0-AD8D-D58E8D6B9723}">
      <dgm:prSet/>
      <dgm:spPr/>
      <dgm:t>
        <a:bodyPr/>
        <a:lstStyle/>
        <a:p>
          <a:r>
            <a:rPr lang="en-US"/>
            <a:t>• Supporto psicologico per le vittime.</a:t>
          </a:r>
        </a:p>
      </dgm:t>
    </dgm:pt>
    <dgm:pt modelId="{3D299F94-8F6D-4852-B7AF-F64EBF4DCBE3}" type="parTrans" cxnId="{B5BA6AF7-5881-4921-A445-B188FDC2B5C9}">
      <dgm:prSet/>
      <dgm:spPr/>
      <dgm:t>
        <a:bodyPr/>
        <a:lstStyle/>
        <a:p>
          <a:endParaRPr lang="en-US"/>
        </a:p>
      </dgm:t>
    </dgm:pt>
    <dgm:pt modelId="{B2C42EDB-B447-4951-9987-414792F8FE59}" type="sibTrans" cxnId="{B5BA6AF7-5881-4921-A445-B188FDC2B5C9}">
      <dgm:prSet/>
      <dgm:spPr/>
      <dgm:t>
        <a:bodyPr/>
        <a:lstStyle/>
        <a:p>
          <a:endParaRPr lang="en-US"/>
        </a:p>
      </dgm:t>
    </dgm:pt>
    <dgm:pt modelId="{EB6D1C9C-219F-4D45-980C-1FAB06443EEC}">
      <dgm:prSet/>
      <dgm:spPr/>
      <dgm:t>
        <a:bodyPr/>
        <a:lstStyle/>
        <a:p>
          <a:r>
            <a:rPr lang="en-US"/>
            <a:t>• Maggiore coinvolgimento delle famiglie e delle istituzioni.</a:t>
          </a:r>
        </a:p>
      </dgm:t>
    </dgm:pt>
    <dgm:pt modelId="{8DF3651C-4EA5-421A-A0FF-6B8A54B371C7}" type="parTrans" cxnId="{72195536-C19C-4163-AAF9-8E4C8B85DDC1}">
      <dgm:prSet/>
      <dgm:spPr/>
      <dgm:t>
        <a:bodyPr/>
        <a:lstStyle/>
        <a:p>
          <a:endParaRPr lang="en-US"/>
        </a:p>
      </dgm:t>
    </dgm:pt>
    <dgm:pt modelId="{DCF4BE02-CC92-4309-A1B6-64959A515DAA}" type="sibTrans" cxnId="{72195536-C19C-4163-AAF9-8E4C8B85DDC1}">
      <dgm:prSet/>
      <dgm:spPr/>
      <dgm:t>
        <a:bodyPr/>
        <a:lstStyle/>
        <a:p>
          <a:endParaRPr lang="en-US"/>
        </a:p>
      </dgm:t>
    </dgm:pt>
    <dgm:pt modelId="{1687233A-96BB-442C-A6F3-4B8DDE1C571B}" type="pres">
      <dgm:prSet presAssocID="{F67D7DA9-0F8A-446A-B816-80607B2D0763}" presName="linear" presStyleCnt="0">
        <dgm:presLayoutVars>
          <dgm:animLvl val="lvl"/>
          <dgm:resizeHandles val="exact"/>
        </dgm:presLayoutVars>
      </dgm:prSet>
      <dgm:spPr/>
    </dgm:pt>
    <dgm:pt modelId="{E4D554E4-D058-487F-A911-7490FD80F8AB}" type="pres">
      <dgm:prSet presAssocID="{CBBA595A-DAAC-4223-92E2-063B673A164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F8D5DBE-0E1A-46A3-8296-66D755EE316B}" type="pres">
      <dgm:prSet presAssocID="{4625A0E6-3E84-4BE0-A2C4-20A1E47CC691}" presName="spacer" presStyleCnt="0"/>
      <dgm:spPr/>
    </dgm:pt>
    <dgm:pt modelId="{E619851F-95BE-49A5-A902-69FC951D536E}" type="pres">
      <dgm:prSet presAssocID="{900D663D-CA0F-48C0-AD8D-D58E8D6B972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3D70686-0C9B-4D15-912A-BED60F41E3BB}" type="pres">
      <dgm:prSet presAssocID="{B2C42EDB-B447-4951-9987-414792F8FE59}" presName="spacer" presStyleCnt="0"/>
      <dgm:spPr/>
    </dgm:pt>
    <dgm:pt modelId="{C5E6AEC0-7783-41AA-AAD6-6B72B51E807A}" type="pres">
      <dgm:prSet presAssocID="{EB6D1C9C-219F-4D45-980C-1FAB06443EE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88DF415-3F4F-45FC-AD12-E6AF6C394E1E}" type="presOf" srcId="{900D663D-CA0F-48C0-AD8D-D58E8D6B9723}" destId="{E619851F-95BE-49A5-A902-69FC951D536E}" srcOrd="0" destOrd="0" presId="urn:microsoft.com/office/officeart/2005/8/layout/vList2"/>
    <dgm:cxn modelId="{72195536-C19C-4163-AAF9-8E4C8B85DDC1}" srcId="{F67D7DA9-0F8A-446A-B816-80607B2D0763}" destId="{EB6D1C9C-219F-4D45-980C-1FAB06443EEC}" srcOrd="2" destOrd="0" parTransId="{8DF3651C-4EA5-421A-A0FF-6B8A54B371C7}" sibTransId="{DCF4BE02-CC92-4309-A1B6-64959A515DAA}"/>
    <dgm:cxn modelId="{61C02A65-24AF-4C20-969D-22FAF4CEF2D2}" srcId="{F67D7DA9-0F8A-446A-B816-80607B2D0763}" destId="{CBBA595A-DAAC-4223-92E2-063B673A164E}" srcOrd="0" destOrd="0" parTransId="{2CF7D6F2-D3AD-44D6-93FF-0C258B8EBA17}" sibTransId="{4625A0E6-3E84-4BE0-A2C4-20A1E47CC691}"/>
    <dgm:cxn modelId="{3603D385-0661-4AAB-AC53-255C1712D456}" type="presOf" srcId="{F67D7DA9-0F8A-446A-B816-80607B2D0763}" destId="{1687233A-96BB-442C-A6F3-4B8DDE1C571B}" srcOrd="0" destOrd="0" presId="urn:microsoft.com/office/officeart/2005/8/layout/vList2"/>
    <dgm:cxn modelId="{B4672787-3974-49AA-9381-415EE115FACA}" type="presOf" srcId="{CBBA595A-DAAC-4223-92E2-063B673A164E}" destId="{E4D554E4-D058-487F-A911-7490FD80F8AB}" srcOrd="0" destOrd="0" presId="urn:microsoft.com/office/officeart/2005/8/layout/vList2"/>
    <dgm:cxn modelId="{483337EF-805C-45B0-8917-5012459EA21C}" type="presOf" srcId="{EB6D1C9C-219F-4D45-980C-1FAB06443EEC}" destId="{C5E6AEC0-7783-41AA-AAD6-6B72B51E807A}" srcOrd="0" destOrd="0" presId="urn:microsoft.com/office/officeart/2005/8/layout/vList2"/>
    <dgm:cxn modelId="{B5BA6AF7-5881-4921-A445-B188FDC2B5C9}" srcId="{F67D7DA9-0F8A-446A-B816-80607B2D0763}" destId="{900D663D-CA0F-48C0-AD8D-D58E8D6B9723}" srcOrd="1" destOrd="0" parTransId="{3D299F94-8F6D-4852-B7AF-F64EBF4DCBE3}" sibTransId="{B2C42EDB-B447-4951-9987-414792F8FE59}"/>
    <dgm:cxn modelId="{2F968ADB-5595-4C55-96CA-58EEFE55BAAE}" type="presParOf" srcId="{1687233A-96BB-442C-A6F3-4B8DDE1C571B}" destId="{E4D554E4-D058-487F-A911-7490FD80F8AB}" srcOrd="0" destOrd="0" presId="urn:microsoft.com/office/officeart/2005/8/layout/vList2"/>
    <dgm:cxn modelId="{E32E2DAE-3D66-47E0-9E96-9B6F2CF2ED4A}" type="presParOf" srcId="{1687233A-96BB-442C-A6F3-4B8DDE1C571B}" destId="{7F8D5DBE-0E1A-46A3-8296-66D755EE316B}" srcOrd="1" destOrd="0" presId="urn:microsoft.com/office/officeart/2005/8/layout/vList2"/>
    <dgm:cxn modelId="{26CEB7C0-010B-495D-9035-FEEBC230070D}" type="presParOf" srcId="{1687233A-96BB-442C-A6F3-4B8DDE1C571B}" destId="{E619851F-95BE-49A5-A902-69FC951D536E}" srcOrd="2" destOrd="0" presId="urn:microsoft.com/office/officeart/2005/8/layout/vList2"/>
    <dgm:cxn modelId="{06A6165A-E32D-4CF3-B5E9-14369BFA91EF}" type="presParOf" srcId="{1687233A-96BB-442C-A6F3-4B8DDE1C571B}" destId="{23D70686-0C9B-4D15-912A-BED60F41E3BB}" srcOrd="3" destOrd="0" presId="urn:microsoft.com/office/officeart/2005/8/layout/vList2"/>
    <dgm:cxn modelId="{32E21AEE-7186-4CBC-8220-7756AF158BDA}" type="presParOf" srcId="{1687233A-96BB-442C-A6F3-4B8DDE1C571B}" destId="{C5E6AEC0-7783-41AA-AAD6-6B72B51E807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07EA2C3-8FF3-4029-B815-2EBB87DBD6E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C43B99B-D4D2-4967-A171-665B55C10EEA}">
      <dgm:prSet/>
      <dgm:spPr/>
      <dgm:t>
        <a:bodyPr/>
        <a:lstStyle/>
        <a:p>
          <a:r>
            <a:rPr lang="en-US"/>
            <a:t>• Potenziare la formazione digitale per studenti e docenti.</a:t>
          </a:r>
        </a:p>
      </dgm:t>
    </dgm:pt>
    <dgm:pt modelId="{D37E126D-3118-4AA2-BD32-5A2C900DF263}" type="parTrans" cxnId="{A3E4752C-8F9C-4715-9015-DBCEF0209D46}">
      <dgm:prSet/>
      <dgm:spPr/>
      <dgm:t>
        <a:bodyPr/>
        <a:lstStyle/>
        <a:p>
          <a:endParaRPr lang="en-US"/>
        </a:p>
      </dgm:t>
    </dgm:pt>
    <dgm:pt modelId="{5D17A25D-081E-4492-9724-99F4E08D7B31}" type="sibTrans" cxnId="{A3E4752C-8F9C-4715-9015-DBCEF0209D46}">
      <dgm:prSet/>
      <dgm:spPr/>
      <dgm:t>
        <a:bodyPr/>
        <a:lstStyle/>
        <a:p>
          <a:endParaRPr lang="en-US"/>
        </a:p>
      </dgm:t>
    </dgm:pt>
    <dgm:pt modelId="{9AFDC44A-8118-4AE6-85D2-12DF88D262A2}">
      <dgm:prSet/>
      <dgm:spPr/>
      <dgm:t>
        <a:bodyPr/>
        <a:lstStyle/>
        <a:p>
          <a:r>
            <a:rPr lang="en-US"/>
            <a:t>• Rafforzare la collaborazione tra scuola, famiglia e istituzioni.</a:t>
          </a:r>
        </a:p>
      </dgm:t>
    </dgm:pt>
    <dgm:pt modelId="{CB8CBD00-89AD-4061-98CC-F441DC5CF845}" type="parTrans" cxnId="{B09962E6-FBCA-4D20-B753-9A9BFC468281}">
      <dgm:prSet/>
      <dgm:spPr/>
      <dgm:t>
        <a:bodyPr/>
        <a:lstStyle/>
        <a:p>
          <a:endParaRPr lang="en-US"/>
        </a:p>
      </dgm:t>
    </dgm:pt>
    <dgm:pt modelId="{3F3FCE19-F2E5-4940-A8A2-686C3D09CE63}" type="sibTrans" cxnId="{B09962E6-FBCA-4D20-B753-9A9BFC468281}">
      <dgm:prSet/>
      <dgm:spPr/>
      <dgm:t>
        <a:bodyPr/>
        <a:lstStyle/>
        <a:p>
          <a:endParaRPr lang="en-US"/>
        </a:p>
      </dgm:t>
    </dgm:pt>
    <dgm:pt modelId="{1468FAED-CC9A-44F1-B3D4-2A08D12D991D}">
      <dgm:prSet/>
      <dgm:spPr/>
      <dgm:t>
        <a:bodyPr/>
        <a:lstStyle/>
        <a:p>
          <a:r>
            <a:rPr lang="en-US"/>
            <a:t>• Sviluppare strumenti sempre più efficaci di prevenzione e intervento.</a:t>
          </a:r>
        </a:p>
      </dgm:t>
    </dgm:pt>
    <dgm:pt modelId="{BE416223-1FDA-41CC-A155-93F6CBA8D3C4}" type="parTrans" cxnId="{620D2603-6F3B-4825-AB77-DD0131A419D5}">
      <dgm:prSet/>
      <dgm:spPr/>
      <dgm:t>
        <a:bodyPr/>
        <a:lstStyle/>
        <a:p>
          <a:endParaRPr lang="en-US"/>
        </a:p>
      </dgm:t>
    </dgm:pt>
    <dgm:pt modelId="{B74C611A-2527-4308-BF52-73D05249F2AC}" type="sibTrans" cxnId="{620D2603-6F3B-4825-AB77-DD0131A419D5}">
      <dgm:prSet/>
      <dgm:spPr/>
      <dgm:t>
        <a:bodyPr/>
        <a:lstStyle/>
        <a:p>
          <a:endParaRPr lang="en-US"/>
        </a:p>
      </dgm:t>
    </dgm:pt>
    <dgm:pt modelId="{8345DC92-0D31-4171-9149-EBD7BE60904F}" type="pres">
      <dgm:prSet presAssocID="{307EA2C3-8FF3-4029-B815-2EBB87DBD6EA}" presName="linear" presStyleCnt="0">
        <dgm:presLayoutVars>
          <dgm:animLvl val="lvl"/>
          <dgm:resizeHandles val="exact"/>
        </dgm:presLayoutVars>
      </dgm:prSet>
      <dgm:spPr/>
    </dgm:pt>
    <dgm:pt modelId="{F904E47B-4583-429A-9F05-5907FAD594A6}" type="pres">
      <dgm:prSet presAssocID="{EC43B99B-D4D2-4967-A171-665B55C10EE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0991B60-5DC6-4C68-8839-D956BF30080B}" type="pres">
      <dgm:prSet presAssocID="{5D17A25D-081E-4492-9724-99F4E08D7B31}" presName="spacer" presStyleCnt="0"/>
      <dgm:spPr/>
    </dgm:pt>
    <dgm:pt modelId="{C4ECD7E6-772C-44F2-9961-42C2515AFF0A}" type="pres">
      <dgm:prSet presAssocID="{9AFDC44A-8118-4AE6-85D2-12DF88D262A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D29919A-D5ED-4B81-891B-FC71229A2CA8}" type="pres">
      <dgm:prSet presAssocID="{3F3FCE19-F2E5-4940-A8A2-686C3D09CE63}" presName="spacer" presStyleCnt="0"/>
      <dgm:spPr/>
    </dgm:pt>
    <dgm:pt modelId="{EC81CC8B-4D8F-4E1C-9798-9AC9DDFC510D}" type="pres">
      <dgm:prSet presAssocID="{1468FAED-CC9A-44F1-B3D4-2A08D12D991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20D2603-6F3B-4825-AB77-DD0131A419D5}" srcId="{307EA2C3-8FF3-4029-B815-2EBB87DBD6EA}" destId="{1468FAED-CC9A-44F1-B3D4-2A08D12D991D}" srcOrd="2" destOrd="0" parTransId="{BE416223-1FDA-41CC-A155-93F6CBA8D3C4}" sibTransId="{B74C611A-2527-4308-BF52-73D05249F2AC}"/>
    <dgm:cxn modelId="{B3CFEA0B-BA64-4545-BAAD-67234D7DFCFD}" type="presOf" srcId="{9AFDC44A-8118-4AE6-85D2-12DF88D262A2}" destId="{C4ECD7E6-772C-44F2-9961-42C2515AFF0A}" srcOrd="0" destOrd="0" presId="urn:microsoft.com/office/officeart/2005/8/layout/vList2"/>
    <dgm:cxn modelId="{A3E4752C-8F9C-4715-9015-DBCEF0209D46}" srcId="{307EA2C3-8FF3-4029-B815-2EBB87DBD6EA}" destId="{EC43B99B-D4D2-4967-A171-665B55C10EEA}" srcOrd="0" destOrd="0" parTransId="{D37E126D-3118-4AA2-BD32-5A2C900DF263}" sibTransId="{5D17A25D-081E-4492-9724-99F4E08D7B31}"/>
    <dgm:cxn modelId="{A63B8C82-8A97-443B-A8D2-B7AB2B417BE1}" type="presOf" srcId="{307EA2C3-8FF3-4029-B815-2EBB87DBD6EA}" destId="{8345DC92-0D31-4171-9149-EBD7BE60904F}" srcOrd="0" destOrd="0" presId="urn:microsoft.com/office/officeart/2005/8/layout/vList2"/>
    <dgm:cxn modelId="{0ABC9084-DAB2-4ED6-B935-4B60312E1DFF}" type="presOf" srcId="{EC43B99B-D4D2-4967-A171-665B55C10EEA}" destId="{F904E47B-4583-429A-9F05-5907FAD594A6}" srcOrd="0" destOrd="0" presId="urn:microsoft.com/office/officeart/2005/8/layout/vList2"/>
    <dgm:cxn modelId="{D7B0F8DF-61A8-4D99-872F-C07B2609E9B9}" type="presOf" srcId="{1468FAED-CC9A-44F1-B3D4-2A08D12D991D}" destId="{EC81CC8B-4D8F-4E1C-9798-9AC9DDFC510D}" srcOrd="0" destOrd="0" presId="urn:microsoft.com/office/officeart/2005/8/layout/vList2"/>
    <dgm:cxn modelId="{B09962E6-FBCA-4D20-B753-9A9BFC468281}" srcId="{307EA2C3-8FF3-4029-B815-2EBB87DBD6EA}" destId="{9AFDC44A-8118-4AE6-85D2-12DF88D262A2}" srcOrd="1" destOrd="0" parTransId="{CB8CBD00-89AD-4061-98CC-F441DC5CF845}" sibTransId="{3F3FCE19-F2E5-4940-A8A2-686C3D09CE63}"/>
    <dgm:cxn modelId="{E2807281-B2B0-4FE2-97C0-07758FA3D376}" type="presParOf" srcId="{8345DC92-0D31-4171-9149-EBD7BE60904F}" destId="{F904E47B-4583-429A-9F05-5907FAD594A6}" srcOrd="0" destOrd="0" presId="urn:microsoft.com/office/officeart/2005/8/layout/vList2"/>
    <dgm:cxn modelId="{C4393CB6-AFE0-4A9F-A4D5-F7EE3F3E015A}" type="presParOf" srcId="{8345DC92-0D31-4171-9149-EBD7BE60904F}" destId="{50991B60-5DC6-4C68-8839-D956BF30080B}" srcOrd="1" destOrd="0" presId="urn:microsoft.com/office/officeart/2005/8/layout/vList2"/>
    <dgm:cxn modelId="{B9B59B09-0193-43B9-B2E3-A7032AA8EA8F}" type="presParOf" srcId="{8345DC92-0D31-4171-9149-EBD7BE60904F}" destId="{C4ECD7E6-772C-44F2-9961-42C2515AFF0A}" srcOrd="2" destOrd="0" presId="urn:microsoft.com/office/officeart/2005/8/layout/vList2"/>
    <dgm:cxn modelId="{03D871D0-3CFB-4E7D-A41A-74D12E16A9BC}" type="presParOf" srcId="{8345DC92-0D31-4171-9149-EBD7BE60904F}" destId="{2D29919A-D5ED-4B81-891B-FC71229A2CA8}" srcOrd="3" destOrd="0" presId="urn:microsoft.com/office/officeart/2005/8/layout/vList2"/>
    <dgm:cxn modelId="{1F37E236-7F68-441D-8CD8-EFB7C05D3234}" type="presParOf" srcId="{8345DC92-0D31-4171-9149-EBD7BE60904F}" destId="{EC81CC8B-4D8F-4E1C-9798-9AC9DDFC510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9E8B4-1F50-4AA3-8A91-17D589E5F36B}">
      <dsp:nvSpPr>
        <dsp:cNvPr id="0" name=""/>
        <dsp:cNvSpPr/>
      </dsp:nvSpPr>
      <dsp:spPr>
        <a:xfrm>
          <a:off x="0" y="3275482"/>
          <a:ext cx="7886700" cy="10750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• Promuove l’educazione digitale nelle scuole.</a:t>
          </a:r>
        </a:p>
      </dsp:txBody>
      <dsp:txXfrm>
        <a:off x="0" y="3275482"/>
        <a:ext cx="7886700" cy="1075086"/>
      </dsp:txXfrm>
    </dsp:sp>
    <dsp:sp modelId="{171E9948-FDE7-425D-9A29-12EC9A8C4B63}">
      <dsp:nvSpPr>
        <dsp:cNvPr id="0" name=""/>
        <dsp:cNvSpPr/>
      </dsp:nvSpPr>
      <dsp:spPr>
        <a:xfrm rot="10800000">
          <a:off x="0" y="1638125"/>
          <a:ext cx="7886700" cy="1653482"/>
        </a:xfrm>
        <a:prstGeom prst="upArrowCallou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• Introduce misure di prevenzione e rimozione dei contenuti online.</a:t>
          </a:r>
        </a:p>
      </dsp:txBody>
      <dsp:txXfrm rot="10800000">
        <a:off x="0" y="1638125"/>
        <a:ext cx="7886700" cy="1074383"/>
      </dsp:txXfrm>
    </dsp:sp>
    <dsp:sp modelId="{2D623454-CF2A-4AEB-BFDA-F7A6E167E075}">
      <dsp:nvSpPr>
        <dsp:cNvPr id="0" name=""/>
        <dsp:cNvSpPr/>
      </dsp:nvSpPr>
      <dsp:spPr>
        <a:xfrm rot="10800000">
          <a:off x="0" y="769"/>
          <a:ext cx="7886700" cy="1653482"/>
        </a:xfrm>
        <a:prstGeom prst="upArrowCallou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• Definisce il cyberbullismo e ne individua le manifestazioni.</a:t>
          </a:r>
        </a:p>
      </dsp:txBody>
      <dsp:txXfrm rot="10800000">
        <a:off x="0" y="769"/>
        <a:ext cx="7886700" cy="10743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B1E3F-7295-474F-8BE9-9C664C0EF61E}">
      <dsp:nvSpPr>
        <dsp:cNvPr id="0" name=""/>
        <dsp:cNvSpPr/>
      </dsp:nvSpPr>
      <dsp:spPr>
        <a:xfrm>
          <a:off x="0" y="129630"/>
          <a:ext cx="5175384" cy="1712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/>
            <a:t>Ogni scuola deve individuare un referente per il cyberbullismo, incaricato di coordinare le azioni di prevenzione e contrasto.</a:t>
          </a:r>
          <a:endParaRPr lang="en-US" sz="2400" kern="1200"/>
        </a:p>
      </dsp:txBody>
      <dsp:txXfrm>
        <a:off x="83616" y="213246"/>
        <a:ext cx="5008152" cy="1545648"/>
      </dsp:txXfrm>
    </dsp:sp>
    <dsp:sp modelId="{DB0E7E28-39B4-480B-AFD2-576F67CFC643}">
      <dsp:nvSpPr>
        <dsp:cNvPr id="0" name=""/>
        <dsp:cNvSpPr/>
      </dsp:nvSpPr>
      <dsp:spPr>
        <a:xfrm>
          <a:off x="0" y="1911630"/>
          <a:ext cx="5175384" cy="171288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/>
            <a:t>La vittima (o i genitori, se minorenne) può segnalare il caso a un insegnante o al dirigente scolastico, che attiva le misure di supporto.</a:t>
          </a:r>
          <a:endParaRPr lang="en-US" sz="2400" kern="1200"/>
        </a:p>
      </dsp:txBody>
      <dsp:txXfrm>
        <a:off x="83616" y="1995246"/>
        <a:ext cx="5008152" cy="1545648"/>
      </dsp:txXfrm>
    </dsp:sp>
    <dsp:sp modelId="{145C7963-14C7-452B-B489-2B87215F3988}">
      <dsp:nvSpPr>
        <dsp:cNvPr id="0" name=""/>
        <dsp:cNvSpPr/>
      </dsp:nvSpPr>
      <dsp:spPr>
        <a:xfrm>
          <a:off x="0" y="3693630"/>
          <a:ext cx="5175384" cy="171288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/>
            <a:t>La scuola può organizzare incontri di mediazione tra vittima e responsabile dell’atto per favorire la consapevolezza e prevenire ulteriori episodi.</a:t>
          </a:r>
          <a:endParaRPr lang="en-US" sz="2400" kern="1200"/>
        </a:p>
      </dsp:txBody>
      <dsp:txXfrm>
        <a:off x="83616" y="3777246"/>
        <a:ext cx="5008152" cy="15456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8056F-C0BF-4899-9414-E6B1BB628626}">
      <dsp:nvSpPr>
        <dsp:cNvPr id="0" name=""/>
        <dsp:cNvSpPr/>
      </dsp:nvSpPr>
      <dsp:spPr>
        <a:xfrm>
          <a:off x="0" y="3427105"/>
          <a:ext cx="4358346" cy="22485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Se il gestore non interviene entro 48 ore, la vittima può rivolgersi al Garante per la protezione dei dati personali, che può ordinare la rimozione.</a:t>
          </a:r>
          <a:endParaRPr lang="en-US" sz="2100" kern="1200"/>
        </a:p>
      </dsp:txBody>
      <dsp:txXfrm>
        <a:off x="0" y="3427105"/>
        <a:ext cx="4358346" cy="2248552"/>
      </dsp:txXfrm>
    </dsp:sp>
    <dsp:sp modelId="{C4D99D73-E3A8-4DC2-8253-43D2EC3F3EF4}">
      <dsp:nvSpPr>
        <dsp:cNvPr id="0" name=""/>
        <dsp:cNvSpPr/>
      </dsp:nvSpPr>
      <dsp:spPr>
        <a:xfrm rot="10800000">
          <a:off x="0" y="2560"/>
          <a:ext cx="4358346" cy="3458273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Se il contenuto offensivo è pubblicato su un sito web o un social network, la vittima (o i genitori) può chiedere direttamente al gestore della piattaforma la rimozione o l’oscuramento dei contenuti dannosi.</a:t>
          </a:r>
          <a:endParaRPr lang="en-US" sz="2100" kern="1200"/>
        </a:p>
      </dsp:txBody>
      <dsp:txXfrm rot="10800000">
        <a:off x="0" y="2560"/>
        <a:ext cx="4358346" cy="22470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4A4FF0-0752-4A65-A247-D5DF4FD4F077}">
      <dsp:nvSpPr>
        <dsp:cNvPr id="0" name=""/>
        <dsp:cNvSpPr/>
      </dsp:nvSpPr>
      <dsp:spPr>
        <a:xfrm>
          <a:off x="0" y="3005285"/>
          <a:ext cx="4438638" cy="197179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I genitori possono richiedere l’ammonimento del bullo al Questore se l'autore ha più di 14 anni. Questo è un richiamo formale che precede eventuali procedimenti penali.</a:t>
          </a:r>
          <a:endParaRPr lang="en-US" sz="2000" kern="1200"/>
        </a:p>
      </dsp:txBody>
      <dsp:txXfrm>
        <a:off x="0" y="3005285"/>
        <a:ext cx="4438638" cy="1971792"/>
      </dsp:txXfrm>
    </dsp:sp>
    <dsp:sp modelId="{900B5745-94CE-4BB6-9F3F-F3391C20C4AA}">
      <dsp:nvSpPr>
        <dsp:cNvPr id="0" name=""/>
        <dsp:cNvSpPr/>
      </dsp:nvSpPr>
      <dsp:spPr>
        <a:xfrm rot="10800000">
          <a:off x="0" y="2245"/>
          <a:ext cx="4438638" cy="3032617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Se gli atti di cyberbullismo hanno caratteristiche di reato (minacce, diffamazione, molestie, furto di identità, istigazione al suicidio, ecc.), la vittima può denunciare il caso alla Polizia Postale o ai Carabinieri.</a:t>
          </a:r>
          <a:endParaRPr lang="en-US" sz="2000" kern="1200"/>
        </a:p>
      </dsp:txBody>
      <dsp:txXfrm rot="10800000">
        <a:off x="0" y="2245"/>
        <a:ext cx="4438638" cy="19705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2AE3C4-ADB3-4C0C-92D2-6E0BA79CA023}">
      <dsp:nvSpPr>
        <dsp:cNvPr id="0" name=""/>
        <dsp:cNvSpPr/>
      </dsp:nvSpPr>
      <dsp:spPr>
        <a:xfrm>
          <a:off x="0" y="25101"/>
          <a:ext cx="4438638" cy="2424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/>
            <a:t>Le scuole devono attivare sportelli di ascolto per il supporto psicologico degli studenti vittime di cyberbullismo.</a:t>
          </a:r>
          <a:endParaRPr lang="en-US" sz="2800" kern="1200"/>
        </a:p>
      </dsp:txBody>
      <dsp:txXfrm>
        <a:off x="118342" y="143443"/>
        <a:ext cx="4201954" cy="2187556"/>
      </dsp:txXfrm>
    </dsp:sp>
    <dsp:sp modelId="{CC57E31A-16C9-4F97-868F-0CF73C6FE2FC}">
      <dsp:nvSpPr>
        <dsp:cNvPr id="0" name=""/>
        <dsp:cNvSpPr/>
      </dsp:nvSpPr>
      <dsp:spPr>
        <a:xfrm>
          <a:off x="0" y="2529981"/>
          <a:ext cx="4438638" cy="242424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/>
            <a:t>La vittima può chiedere il trasferimento in un’altra classe o scuola se la situazione è insostenibile.</a:t>
          </a:r>
          <a:endParaRPr lang="en-US" sz="2800" kern="1200"/>
        </a:p>
      </dsp:txBody>
      <dsp:txXfrm>
        <a:off x="118342" y="2648323"/>
        <a:ext cx="4201954" cy="21875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ED3D32-7C2D-4265-877C-3422B71BB5AF}">
      <dsp:nvSpPr>
        <dsp:cNvPr id="0" name=""/>
        <dsp:cNvSpPr/>
      </dsp:nvSpPr>
      <dsp:spPr>
        <a:xfrm>
          <a:off x="0" y="59515"/>
          <a:ext cx="4438638" cy="156633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• Introduce la definizione giuridica di bullismo.</a:t>
          </a:r>
        </a:p>
      </dsp:txBody>
      <dsp:txXfrm>
        <a:off x="76462" y="135977"/>
        <a:ext cx="4285714" cy="1413413"/>
      </dsp:txXfrm>
    </dsp:sp>
    <dsp:sp modelId="{4CF34477-7246-45BB-8CAE-D7B17BD3BCFD}">
      <dsp:nvSpPr>
        <dsp:cNvPr id="0" name=""/>
        <dsp:cNvSpPr/>
      </dsp:nvSpPr>
      <dsp:spPr>
        <a:xfrm>
          <a:off x="0" y="1706493"/>
          <a:ext cx="4438638" cy="1566337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• Estende le misure di prevenzione anche al bullismo tradizionale.</a:t>
          </a:r>
        </a:p>
      </dsp:txBody>
      <dsp:txXfrm>
        <a:off x="76462" y="1782955"/>
        <a:ext cx="4285714" cy="1413413"/>
      </dsp:txXfrm>
    </dsp:sp>
    <dsp:sp modelId="{9F5A7171-650A-4661-B69C-33920A0B2411}">
      <dsp:nvSpPr>
        <dsp:cNvPr id="0" name=""/>
        <dsp:cNvSpPr/>
      </dsp:nvSpPr>
      <dsp:spPr>
        <a:xfrm>
          <a:off x="0" y="3353470"/>
          <a:ext cx="4438638" cy="1566337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• Promuove interventi educativi e formativi nelle scuole e nel Terzo Settore.</a:t>
          </a:r>
        </a:p>
      </dsp:txBody>
      <dsp:txXfrm>
        <a:off x="76462" y="3429932"/>
        <a:ext cx="4285714" cy="14134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1863F-14F1-4C91-A210-8446F1A2EE4D}">
      <dsp:nvSpPr>
        <dsp:cNvPr id="0" name=""/>
        <dsp:cNvSpPr/>
      </dsp:nvSpPr>
      <dsp:spPr>
        <a:xfrm>
          <a:off x="975286" y="1597"/>
          <a:ext cx="2488064" cy="14928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• Istituzione di un tavolo tecnico per il contrasto del fenomeno.</a:t>
          </a:r>
        </a:p>
      </dsp:txBody>
      <dsp:txXfrm>
        <a:off x="975286" y="1597"/>
        <a:ext cx="2488064" cy="1492838"/>
      </dsp:txXfrm>
    </dsp:sp>
    <dsp:sp modelId="{F8C6809E-1340-4482-A4B7-1199BBFEB958}">
      <dsp:nvSpPr>
        <dsp:cNvPr id="0" name=""/>
        <dsp:cNvSpPr/>
      </dsp:nvSpPr>
      <dsp:spPr>
        <a:xfrm>
          <a:off x="975286" y="1743242"/>
          <a:ext cx="2488064" cy="1492838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• Obbligo per le scuole di adottare un codice interno.</a:t>
          </a:r>
        </a:p>
      </dsp:txBody>
      <dsp:txXfrm>
        <a:off x="975286" y="1743242"/>
        <a:ext cx="2488064" cy="1492838"/>
      </dsp:txXfrm>
    </dsp:sp>
    <dsp:sp modelId="{B64215F8-B3A2-4F41-861D-A6F4AD74ADC5}">
      <dsp:nvSpPr>
        <dsp:cNvPr id="0" name=""/>
        <dsp:cNvSpPr/>
      </dsp:nvSpPr>
      <dsp:spPr>
        <a:xfrm>
          <a:off x="975286" y="3484887"/>
          <a:ext cx="2488064" cy="1492838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• Monitoraggio continuo dei casi di bullismo e cyberbullismo.</a:t>
          </a:r>
        </a:p>
      </dsp:txBody>
      <dsp:txXfrm>
        <a:off x="975286" y="3484887"/>
        <a:ext cx="2488064" cy="14928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554E4-D058-487F-A911-7490FD80F8AB}">
      <dsp:nvSpPr>
        <dsp:cNvPr id="0" name=""/>
        <dsp:cNvSpPr/>
      </dsp:nvSpPr>
      <dsp:spPr>
        <a:xfrm>
          <a:off x="0" y="14076"/>
          <a:ext cx="4438638" cy="15947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• Possibilità di richiedere la rimozione di contenuti dannosi online.</a:t>
          </a:r>
        </a:p>
      </dsp:txBody>
      <dsp:txXfrm>
        <a:off x="77847" y="91923"/>
        <a:ext cx="4282944" cy="1439016"/>
      </dsp:txXfrm>
    </dsp:sp>
    <dsp:sp modelId="{E619851F-95BE-49A5-A902-69FC951D536E}">
      <dsp:nvSpPr>
        <dsp:cNvPr id="0" name=""/>
        <dsp:cNvSpPr/>
      </dsp:nvSpPr>
      <dsp:spPr>
        <a:xfrm>
          <a:off x="0" y="1692306"/>
          <a:ext cx="4438638" cy="159471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• Supporto psicologico per le vittime.</a:t>
          </a:r>
        </a:p>
      </dsp:txBody>
      <dsp:txXfrm>
        <a:off x="77847" y="1770153"/>
        <a:ext cx="4282944" cy="1439016"/>
      </dsp:txXfrm>
    </dsp:sp>
    <dsp:sp modelId="{C5E6AEC0-7783-41AA-AAD6-6B72B51E807A}">
      <dsp:nvSpPr>
        <dsp:cNvPr id="0" name=""/>
        <dsp:cNvSpPr/>
      </dsp:nvSpPr>
      <dsp:spPr>
        <a:xfrm>
          <a:off x="0" y="3370537"/>
          <a:ext cx="4438638" cy="159471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• Maggiore coinvolgimento delle famiglie e delle istituzioni.</a:t>
          </a:r>
        </a:p>
      </dsp:txBody>
      <dsp:txXfrm>
        <a:off x="77847" y="3448384"/>
        <a:ext cx="4282944" cy="143901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04E47B-4583-429A-9F05-5907FAD594A6}">
      <dsp:nvSpPr>
        <dsp:cNvPr id="0" name=""/>
        <dsp:cNvSpPr/>
      </dsp:nvSpPr>
      <dsp:spPr>
        <a:xfrm>
          <a:off x="0" y="14076"/>
          <a:ext cx="4438638" cy="15947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• Potenziare la formazione digitale per studenti e docenti.</a:t>
          </a:r>
        </a:p>
      </dsp:txBody>
      <dsp:txXfrm>
        <a:off x="77847" y="91923"/>
        <a:ext cx="4282944" cy="1439016"/>
      </dsp:txXfrm>
    </dsp:sp>
    <dsp:sp modelId="{C4ECD7E6-772C-44F2-9961-42C2515AFF0A}">
      <dsp:nvSpPr>
        <dsp:cNvPr id="0" name=""/>
        <dsp:cNvSpPr/>
      </dsp:nvSpPr>
      <dsp:spPr>
        <a:xfrm>
          <a:off x="0" y="1692306"/>
          <a:ext cx="4438638" cy="159471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• Rafforzare la collaborazione tra scuola, famiglia e istituzioni.</a:t>
          </a:r>
        </a:p>
      </dsp:txBody>
      <dsp:txXfrm>
        <a:off x="77847" y="1770153"/>
        <a:ext cx="4282944" cy="1439016"/>
      </dsp:txXfrm>
    </dsp:sp>
    <dsp:sp modelId="{EC81CC8B-4D8F-4E1C-9798-9AC9DDFC510D}">
      <dsp:nvSpPr>
        <dsp:cNvPr id="0" name=""/>
        <dsp:cNvSpPr/>
      </dsp:nvSpPr>
      <dsp:spPr>
        <a:xfrm>
          <a:off x="0" y="3370537"/>
          <a:ext cx="4438638" cy="159471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• Sviluppare strumenti sempre più efficaci di prevenzione e intervento.</a:t>
          </a:r>
        </a:p>
      </dsp:txBody>
      <dsp:txXfrm>
        <a:off x="77847" y="3448384"/>
        <a:ext cx="4282944" cy="1439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3000"/>
              <a:t>Normativa sul Cyberbullismo e Legge 70/2024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it-IT" sz="2100"/>
              <a:t>Evoluzione della normativa italiana per la prevenzione e il contrasto del cyberbullismo.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Smart Phone">
            <a:extLst>
              <a:ext uri="{FF2B5EF4-FFF2-40B4-BE49-F238E27FC236}">
                <a16:creationId xmlns:a16="http://schemas.microsoft.com/office/drawing/2014/main" id="{AAD163CA-9F94-CEA2-F253-56B8B06D31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F6BF70-C7D1-4AF9-8DB4-BEEB8A9C3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798" y="1097280"/>
            <a:ext cx="2847230" cy="4666207"/>
          </a:xfrm>
        </p:spPr>
        <p:txBody>
          <a:bodyPr anchor="ctr">
            <a:normAutofit/>
          </a:bodyPr>
          <a:lstStyle/>
          <a:p>
            <a:r>
              <a:rPr lang="it-IT" sz="4200"/>
              <a:t>Conclusioni e Sfide Future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932" y="5945955"/>
            <a:ext cx="9082028" cy="525780"/>
            <a:chOff x="82576" y="5945955"/>
            <a:chExt cx="12109423" cy="52578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0279" y="587829"/>
            <a:ext cx="4878975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1D4E973-CA6A-6D1A-61C3-5EA4371756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374725"/>
              </p:ext>
            </p:extLst>
          </p:nvPr>
        </p:nvGraphicFramePr>
        <p:xfrm>
          <a:off x="4073652" y="1014153"/>
          <a:ext cx="4438638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92DB5E7-7FC8-932D-042A-8BEBBCB5A82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0999" b="-1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t>Legge 71/2017 - Prima Normativa Specifica</a:t>
            </a:r>
            <a:endParaRPr lang="it-IT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8281B1A-4FD7-0176-DF8C-C3819FDF4C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20619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A372092-F2F3-9A0B-7D8A-B2F700516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it-IT" sz="3300"/>
              <a:t>Segnalazione e intervento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73B502DF-20AC-12E1-ED82-66E2BCA19D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883993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4546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912768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AAE8287-EEAA-999D-3B23-E24FC6809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3770"/>
            <a:ext cx="2415246" cy="2027227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900">
                <a:solidFill>
                  <a:srgbClr val="FFFFFF"/>
                </a:solidFill>
              </a:rPr>
              <a:t> Richiesta di rimozione dei contenuti online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4969C3E0-6336-11D5-2B77-A3283E8BB0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665902"/>
              </p:ext>
            </p:extLst>
          </p:nvPr>
        </p:nvGraphicFramePr>
        <p:xfrm>
          <a:off x="4157004" y="541606"/>
          <a:ext cx="4358346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3287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F6BF70-C7D1-4AF9-8DB4-BEEB8A9C3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B239B6C-8942-3BF6-0E1E-B2A4B99A9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798" y="1097280"/>
            <a:ext cx="2847230" cy="4666207"/>
          </a:xfrm>
        </p:spPr>
        <p:txBody>
          <a:bodyPr anchor="ctr">
            <a:normAutofit/>
          </a:bodyPr>
          <a:lstStyle/>
          <a:p>
            <a:r>
              <a:rPr lang="it-IT" sz="4200"/>
              <a:t>Intervento delle forze dell’ordine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932" y="5945955"/>
            <a:ext cx="9082028" cy="525780"/>
            <a:chOff x="82576" y="5945955"/>
            <a:chExt cx="12109423" cy="52578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0279" y="587829"/>
            <a:ext cx="4878975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6A254182-261B-EFFA-9F9C-5C1E67AE1D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051703"/>
              </p:ext>
            </p:extLst>
          </p:nvPr>
        </p:nvGraphicFramePr>
        <p:xfrm>
          <a:off x="4073652" y="1014153"/>
          <a:ext cx="4438638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1196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F6BF70-C7D1-4AF9-8DB4-BEEB8A9C3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C694D14-DD2D-269B-1347-BCE6B9F4B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798" y="1097280"/>
            <a:ext cx="2847230" cy="4666207"/>
          </a:xfrm>
        </p:spPr>
        <p:txBody>
          <a:bodyPr anchor="ctr">
            <a:normAutofit/>
          </a:bodyPr>
          <a:lstStyle/>
          <a:p>
            <a:r>
              <a:rPr lang="it-IT" sz="4200"/>
              <a:t>Supporto psicologico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932" y="5945955"/>
            <a:ext cx="9082028" cy="525780"/>
            <a:chOff x="82576" y="5945955"/>
            <a:chExt cx="12109423" cy="52578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0279" y="587829"/>
            <a:ext cx="4878975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7498FDCD-4275-7D45-1299-6A233ABB4B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543838"/>
              </p:ext>
            </p:extLst>
          </p:nvPr>
        </p:nvGraphicFramePr>
        <p:xfrm>
          <a:off x="4073652" y="1014153"/>
          <a:ext cx="4438638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022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F6BF70-C7D1-4AF9-8DB4-BEEB8A9C3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798" y="1097280"/>
            <a:ext cx="2847230" cy="4666207"/>
          </a:xfrm>
        </p:spPr>
        <p:txBody>
          <a:bodyPr anchor="ctr">
            <a:normAutofit/>
          </a:bodyPr>
          <a:lstStyle/>
          <a:p>
            <a:r>
              <a:rPr lang="it-IT" sz="3300"/>
              <a:t>Legge 70/2024 - Estensione e Aggiornamenti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932" y="5945955"/>
            <a:ext cx="9082028" cy="525780"/>
            <a:chOff x="82576" y="5945955"/>
            <a:chExt cx="12109423" cy="52578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0279" y="587829"/>
            <a:ext cx="4878975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F0F784-C799-C13D-50D1-9BDEEABD0A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98669"/>
              </p:ext>
            </p:extLst>
          </p:nvPr>
        </p:nvGraphicFramePr>
        <p:xfrm>
          <a:off x="4073652" y="1014153"/>
          <a:ext cx="4438638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F6BF70-C7D1-4AF9-8DB4-BEEB8A9C3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798" y="1097280"/>
            <a:ext cx="2847230" cy="4666207"/>
          </a:xfrm>
        </p:spPr>
        <p:txBody>
          <a:bodyPr anchor="ctr">
            <a:normAutofit/>
          </a:bodyPr>
          <a:lstStyle/>
          <a:p>
            <a:r>
              <a:rPr lang="it-IT" sz="4200"/>
              <a:t>Nuove Misure di Prevenzione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932" y="5945955"/>
            <a:ext cx="9082028" cy="525780"/>
            <a:chOff x="82576" y="5945955"/>
            <a:chExt cx="12109423" cy="52578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0279" y="587829"/>
            <a:ext cx="4878975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FFB00F5-3CEA-2978-888B-23C5322E76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214970"/>
              </p:ext>
            </p:extLst>
          </p:nvPr>
        </p:nvGraphicFramePr>
        <p:xfrm>
          <a:off x="4073652" y="1014153"/>
          <a:ext cx="4438638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F6BF70-C7D1-4AF9-8DB4-BEEB8A9C3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798" y="1097280"/>
            <a:ext cx="2847230" cy="4666207"/>
          </a:xfrm>
        </p:spPr>
        <p:txBody>
          <a:bodyPr anchor="ctr">
            <a:normAutofit/>
          </a:bodyPr>
          <a:lstStyle/>
          <a:p>
            <a:r>
              <a:rPr lang="it-IT" sz="4200"/>
              <a:t>Strumenti di Protezione per le Vittime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932" y="5945955"/>
            <a:ext cx="9082028" cy="525780"/>
            <a:chOff x="82576" y="5945955"/>
            <a:chExt cx="12109423" cy="52578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0279" y="587829"/>
            <a:ext cx="4878975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CDF9076-51AF-04FF-01DB-8645F7C151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7229849"/>
              </p:ext>
            </p:extLst>
          </p:nvPr>
        </p:nvGraphicFramePr>
        <p:xfrm>
          <a:off x="4073652" y="1014153"/>
          <a:ext cx="4438638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449</Words>
  <Application>Microsoft Office PowerPoint</Application>
  <PresentationFormat>Presentazione su schermo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Normativa sul Cyberbullismo e Legge 70/2024</vt:lpstr>
      <vt:lpstr>Legge 71/2017 - Prima Normativa Specifica</vt:lpstr>
      <vt:lpstr>Segnalazione e intervento</vt:lpstr>
      <vt:lpstr> Richiesta di rimozione dei contenuti online</vt:lpstr>
      <vt:lpstr>Intervento delle forze dell’ordine</vt:lpstr>
      <vt:lpstr>Supporto psicologico</vt:lpstr>
      <vt:lpstr>Legge 70/2024 - Estensione e Aggiornamenti</vt:lpstr>
      <vt:lpstr>Nuove Misure di Prevenzione</vt:lpstr>
      <vt:lpstr>Strumenti di Protezione per le Vittime</vt:lpstr>
      <vt:lpstr>Conclusioni e Sfide Future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Piervincenzo DiTerlizzi</dc:creator>
  <cp:keywords/>
  <dc:description>generated using python-pptx</dc:description>
  <cp:lastModifiedBy>Piervincenzo Di Terlizzi</cp:lastModifiedBy>
  <cp:revision>3</cp:revision>
  <dcterms:created xsi:type="dcterms:W3CDTF">2013-01-27T09:14:16Z</dcterms:created>
  <dcterms:modified xsi:type="dcterms:W3CDTF">2025-01-31T15:18:51Z</dcterms:modified>
  <cp:category/>
</cp:coreProperties>
</file>