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72" r:id="rId5"/>
    <p:sldId id="261" r:id="rId6"/>
    <p:sldId id="262" r:id="rId7"/>
    <p:sldId id="264" r:id="rId8"/>
    <p:sldId id="273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468" y="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33C07C-F9F1-4783-A745-B8500AA6190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A2BA397-917B-45DB-8A8E-18E16136BC46}">
      <dgm:prSet/>
      <dgm:spPr/>
      <dgm:t>
        <a:bodyPr/>
        <a:lstStyle/>
        <a:p>
          <a:r>
            <a:rPr lang="it-IT"/>
            <a:t>La </a:t>
          </a:r>
          <a:r>
            <a:rPr lang="it-IT" b="1"/>
            <a:t>Legge 92/2019</a:t>
          </a:r>
          <a:r>
            <a:rPr lang="it-IT"/>
            <a:t>, approvata il </a:t>
          </a:r>
          <a:r>
            <a:rPr lang="it-IT" b="1"/>
            <a:t>20 agosto 2019</a:t>
          </a:r>
          <a:r>
            <a:rPr lang="it-IT"/>
            <a:t>, ha introdotto l’</a:t>
          </a:r>
          <a:r>
            <a:rPr lang="it-IT" b="1"/>
            <a:t>insegnamento trasversale dell’Educazione Civica</a:t>
          </a:r>
          <a:r>
            <a:rPr lang="it-IT"/>
            <a:t> nelle scuole di ogni ordine e grado, con l’obiettivo di sviluppare nei giovani una maggiore consapevolezza civica e responsabilità sociale. </a:t>
          </a:r>
          <a:endParaRPr lang="en-US"/>
        </a:p>
      </dgm:t>
    </dgm:pt>
    <dgm:pt modelId="{54530783-CBFE-4B58-882B-14B0AB65C65A}" type="parTrans" cxnId="{A52073E5-A67A-48FE-B7A0-A19FAB002BEC}">
      <dgm:prSet/>
      <dgm:spPr/>
      <dgm:t>
        <a:bodyPr/>
        <a:lstStyle/>
        <a:p>
          <a:endParaRPr lang="en-US"/>
        </a:p>
      </dgm:t>
    </dgm:pt>
    <dgm:pt modelId="{765E1AD8-D0D1-458F-9EC3-1C95F4225AC4}" type="sibTrans" cxnId="{A52073E5-A67A-48FE-B7A0-A19FAB002BEC}">
      <dgm:prSet/>
      <dgm:spPr/>
      <dgm:t>
        <a:bodyPr/>
        <a:lstStyle/>
        <a:p>
          <a:endParaRPr lang="en-US"/>
        </a:p>
      </dgm:t>
    </dgm:pt>
    <dgm:pt modelId="{85623B3A-4F76-4C49-AC86-21C6CD5DF557}">
      <dgm:prSet/>
      <dgm:spPr/>
      <dgm:t>
        <a:bodyPr/>
        <a:lstStyle/>
        <a:p>
          <a:r>
            <a:rPr lang="it-IT"/>
            <a:t>L'insegnamento è obbligatorio dal </a:t>
          </a:r>
          <a:r>
            <a:rPr lang="it-IT" b="1"/>
            <a:t>giorno 1 settembre 2020</a:t>
          </a:r>
          <a:r>
            <a:rPr lang="it-IT"/>
            <a:t>.</a:t>
          </a:r>
          <a:endParaRPr lang="en-US"/>
        </a:p>
      </dgm:t>
    </dgm:pt>
    <dgm:pt modelId="{6D0882A6-6434-40CD-8888-66D79B324D41}" type="parTrans" cxnId="{424B788A-BFC6-4BA8-B10B-92EEC1259336}">
      <dgm:prSet/>
      <dgm:spPr/>
      <dgm:t>
        <a:bodyPr/>
        <a:lstStyle/>
        <a:p>
          <a:endParaRPr lang="en-US"/>
        </a:p>
      </dgm:t>
    </dgm:pt>
    <dgm:pt modelId="{0F812C70-F7E2-4AEE-A697-13C5043CFD30}" type="sibTrans" cxnId="{424B788A-BFC6-4BA8-B10B-92EEC1259336}">
      <dgm:prSet/>
      <dgm:spPr/>
      <dgm:t>
        <a:bodyPr/>
        <a:lstStyle/>
        <a:p>
          <a:endParaRPr lang="en-US"/>
        </a:p>
      </dgm:t>
    </dgm:pt>
    <dgm:pt modelId="{1F8DEF3C-31EE-4C70-ADE1-548FDCA6E42C}" type="pres">
      <dgm:prSet presAssocID="{D533C07C-F9F1-4783-A745-B8500AA6190D}" presName="linear" presStyleCnt="0">
        <dgm:presLayoutVars>
          <dgm:animLvl val="lvl"/>
          <dgm:resizeHandles val="exact"/>
        </dgm:presLayoutVars>
      </dgm:prSet>
      <dgm:spPr/>
    </dgm:pt>
    <dgm:pt modelId="{E78A7DB1-2528-4BD2-8617-415E269B5C88}" type="pres">
      <dgm:prSet presAssocID="{FA2BA397-917B-45DB-8A8E-18E16136BC4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A7F0A86-A344-45D0-8835-75442A96FDA6}" type="pres">
      <dgm:prSet presAssocID="{765E1AD8-D0D1-458F-9EC3-1C95F4225AC4}" presName="spacer" presStyleCnt="0"/>
      <dgm:spPr/>
    </dgm:pt>
    <dgm:pt modelId="{9EC812BD-8F20-4A29-85B1-203910B6ED38}" type="pres">
      <dgm:prSet presAssocID="{85623B3A-4F76-4C49-AC86-21C6CD5DF557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075EB7B-B137-483A-86B1-A3074D2287D5}" type="presOf" srcId="{FA2BA397-917B-45DB-8A8E-18E16136BC46}" destId="{E78A7DB1-2528-4BD2-8617-415E269B5C88}" srcOrd="0" destOrd="0" presId="urn:microsoft.com/office/officeart/2005/8/layout/vList2"/>
    <dgm:cxn modelId="{424B788A-BFC6-4BA8-B10B-92EEC1259336}" srcId="{D533C07C-F9F1-4783-A745-B8500AA6190D}" destId="{85623B3A-4F76-4C49-AC86-21C6CD5DF557}" srcOrd="1" destOrd="0" parTransId="{6D0882A6-6434-40CD-8888-66D79B324D41}" sibTransId="{0F812C70-F7E2-4AEE-A697-13C5043CFD30}"/>
    <dgm:cxn modelId="{A37EA2A8-95BF-431F-ACB9-F464B5DD8FE0}" type="presOf" srcId="{D533C07C-F9F1-4783-A745-B8500AA6190D}" destId="{1F8DEF3C-31EE-4C70-ADE1-548FDCA6E42C}" srcOrd="0" destOrd="0" presId="urn:microsoft.com/office/officeart/2005/8/layout/vList2"/>
    <dgm:cxn modelId="{EF8CBEBD-BD9B-4A73-A9CB-3D4332C96494}" type="presOf" srcId="{85623B3A-4F76-4C49-AC86-21C6CD5DF557}" destId="{9EC812BD-8F20-4A29-85B1-203910B6ED38}" srcOrd="0" destOrd="0" presId="urn:microsoft.com/office/officeart/2005/8/layout/vList2"/>
    <dgm:cxn modelId="{A52073E5-A67A-48FE-B7A0-A19FAB002BEC}" srcId="{D533C07C-F9F1-4783-A745-B8500AA6190D}" destId="{FA2BA397-917B-45DB-8A8E-18E16136BC46}" srcOrd="0" destOrd="0" parTransId="{54530783-CBFE-4B58-882B-14B0AB65C65A}" sibTransId="{765E1AD8-D0D1-458F-9EC3-1C95F4225AC4}"/>
    <dgm:cxn modelId="{8622824C-4920-4773-A184-D46376268D41}" type="presParOf" srcId="{1F8DEF3C-31EE-4C70-ADE1-548FDCA6E42C}" destId="{E78A7DB1-2528-4BD2-8617-415E269B5C88}" srcOrd="0" destOrd="0" presId="urn:microsoft.com/office/officeart/2005/8/layout/vList2"/>
    <dgm:cxn modelId="{C1507968-91E7-4457-91C1-D07788C2F6C4}" type="presParOf" srcId="{1F8DEF3C-31EE-4C70-ADE1-548FDCA6E42C}" destId="{FA7F0A86-A344-45D0-8835-75442A96FDA6}" srcOrd="1" destOrd="0" presId="urn:microsoft.com/office/officeart/2005/8/layout/vList2"/>
    <dgm:cxn modelId="{3E91B7BC-0F7F-4B15-B036-276D5415533C}" type="presParOf" srcId="{1F8DEF3C-31EE-4C70-ADE1-548FDCA6E42C}" destId="{9EC812BD-8F20-4A29-85B1-203910B6ED3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E756524-AB9D-4A1C-85F0-DE3D739261D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DCC5B60-392A-4327-BF41-AE34371D7E43}">
      <dgm:prSet/>
      <dgm:spPr/>
      <dgm:t>
        <a:bodyPr/>
        <a:lstStyle/>
        <a:p>
          <a:r>
            <a:rPr lang="it-IT"/>
            <a:t>Trasversalità: L'educazione civica è integrata in tutte le discipline, promuovendo un approccio interdisciplinare.</a:t>
          </a:r>
          <a:endParaRPr lang="en-US"/>
        </a:p>
      </dgm:t>
    </dgm:pt>
    <dgm:pt modelId="{275F2A01-2C72-4C2E-94DF-E3FAA362AEA5}" type="parTrans" cxnId="{D5988CEC-BB39-495D-A1E0-1B7F42341681}">
      <dgm:prSet/>
      <dgm:spPr/>
      <dgm:t>
        <a:bodyPr/>
        <a:lstStyle/>
        <a:p>
          <a:endParaRPr lang="en-US"/>
        </a:p>
      </dgm:t>
    </dgm:pt>
    <dgm:pt modelId="{E963E84E-C3DA-4D23-9EE9-D71DF801EBAA}" type="sibTrans" cxnId="{D5988CEC-BB39-495D-A1E0-1B7F42341681}">
      <dgm:prSet/>
      <dgm:spPr/>
      <dgm:t>
        <a:bodyPr/>
        <a:lstStyle/>
        <a:p>
          <a:endParaRPr lang="en-US"/>
        </a:p>
      </dgm:t>
    </dgm:pt>
    <dgm:pt modelId="{18EA0F98-9CA7-4751-8214-BB550D37329B}">
      <dgm:prSet/>
      <dgm:spPr/>
      <dgm:t>
        <a:bodyPr/>
        <a:lstStyle/>
        <a:p>
          <a:r>
            <a:rPr lang="it-IT"/>
            <a:t>Ore dedicate: Sono previste almeno 33 ore annuali per ciascun anno scolastico.</a:t>
          </a:r>
          <a:endParaRPr lang="en-US"/>
        </a:p>
      </dgm:t>
    </dgm:pt>
    <dgm:pt modelId="{1594DA3F-74C6-42F6-9198-C2DDD90C5A98}" type="parTrans" cxnId="{D5CB84AB-718E-483E-9441-E0109773568F}">
      <dgm:prSet/>
      <dgm:spPr/>
      <dgm:t>
        <a:bodyPr/>
        <a:lstStyle/>
        <a:p>
          <a:endParaRPr lang="en-US"/>
        </a:p>
      </dgm:t>
    </dgm:pt>
    <dgm:pt modelId="{3BCEF516-2119-42E7-9DF2-1AE0723DB793}" type="sibTrans" cxnId="{D5CB84AB-718E-483E-9441-E0109773568F}">
      <dgm:prSet/>
      <dgm:spPr/>
      <dgm:t>
        <a:bodyPr/>
        <a:lstStyle/>
        <a:p>
          <a:endParaRPr lang="en-US"/>
        </a:p>
      </dgm:t>
    </dgm:pt>
    <dgm:pt modelId="{7E5834B2-AD0E-4CE3-89FA-518BA4E757BD}">
      <dgm:prSet/>
      <dgm:spPr/>
      <dgm:t>
        <a:bodyPr/>
        <a:lstStyle/>
        <a:p>
          <a:r>
            <a:rPr lang="it-IT"/>
            <a:t>Contitolarità: Nel primo ciclo, l'insegnamento è affidato ai docenti della classe in contitolarità, con un coordinatore designato. Nel secondo ciclo, è affidato ai docenti di discipline giuridiche ed economiche, se presenti; altrimenti, si applica la contitolarità tra i docenti del consiglio di classe.</a:t>
          </a:r>
          <a:endParaRPr lang="en-US"/>
        </a:p>
      </dgm:t>
    </dgm:pt>
    <dgm:pt modelId="{009ECA32-CDF3-47F1-9B13-FD9BCE4CEA93}" type="parTrans" cxnId="{CFB1E684-6A37-4374-A4CB-4608ED1F33FF}">
      <dgm:prSet/>
      <dgm:spPr/>
      <dgm:t>
        <a:bodyPr/>
        <a:lstStyle/>
        <a:p>
          <a:endParaRPr lang="en-US"/>
        </a:p>
      </dgm:t>
    </dgm:pt>
    <dgm:pt modelId="{1CF9D923-668F-4F7C-A57E-AC2E4446EA14}" type="sibTrans" cxnId="{CFB1E684-6A37-4374-A4CB-4608ED1F33FF}">
      <dgm:prSet/>
      <dgm:spPr/>
      <dgm:t>
        <a:bodyPr/>
        <a:lstStyle/>
        <a:p>
          <a:endParaRPr lang="en-US"/>
        </a:p>
      </dgm:t>
    </dgm:pt>
    <dgm:pt modelId="{2A4467B3-F20E-4B0A-B317-C1F267F77200}" type="pres">
      <dgm:prSet presAssocID="{7E756524-AB9D-4A1C-85F0-DE3D739261D9}" presName="linear" presStyleCnt="0">
        <dgm:presLayoutVars>
          <dgm:animLvl val="lvl"/>
          <dgm:resizeHandles val="exact"/>
        </dgm:presLayoutVars>
      </dgm:prSet>
      <dgm:spPr/>
    </dgm:pt>
    <dgm:pt modelId="{68E600AB-8E32-4647-B1A3-723B471A305A}" type="pres">
      <dgm:prSet presAssocID="{7DCC5B60-392A-4327-BF41-AE34371D7E4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404E18E-2993-48D0-BCE7-6DC5F090A6D9}" type="pres">
      <dgm:prSet presAssocID="{E963E84E-C3DA-4D23-9EE9-D71DF801EBAA}" presName="spacer" presStyleCnt="0"/>
      <dgm:spPr/>
    </dgm:pt>
    <dgm:pt modelId="{F1E6747E-5450-41D9-9F0E-22D742751E06}" type="pres">
      <dgm:prSet presAssocID="{18EA0F98-9CA7-4751-8214-BB550D37329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1A51207-7971-435E-99F0-5A5F0A914058}" type="pres">
      <dgm:prSet presAssocID="{3BCEF516-2119-42E7-9DF2-1AE0723DB793}" presName="spacer" presStyleCnt="0"/>
      <dgm:spPr/>
    </dgm:pt>
    <dgm:pt modelId="{4522B788-636A-447E-B9B4-F1D2F7B6D8F9}" type="pres">
      <dgm:prSet presAssocID="{7E5834B2-AD0E-4CE3-89FA-518BA4E757B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FF08311-3FFF-4726-A6ED-0187DD9AB468}" type="presOf" srcId="{7E756524-AB9D-4A1C-85F0-DE3D739261D9}" destId="{2A4467B3-F20E-4B0A-B317-C1F267F77200}" srcOrd="0" destOrd="0" presId="urn:microsoft.com/office/officeart/2005/8/layout/vList2"/>
    <dgm:cxn modelId="{171F5734-81F4-4B49-BC02-6A3C75AEAD44}" type="presOf" srcId="{18EA0F98-9CA7-4751-8214-BB550D37329B}" destId="{F1E6747E-5450-41D9-9F0E-22D742751E06}" srcOrd="0" destOrd="0" presId="urn:microsoft.com/office/officeart/2005/8/layout/vList2"/>
    <dgm:cxn modelId="{FC02E447-2244-401A-8E14-E191673DC6EF}" type="presOf" srcId="{7E5834B2-AD0E-4CE3-89FA-518BA4E757BD}" destId="{4522B788-636A-447E-B9B4-F1D2F7B6D8F9}" srcOrd="0" destOrd="0" presId="urn:microsoft.com/office/officeart/2005/8/layout/vList2"/>
    <dgm:cxn modelId="{32288780-10CD-43B1-8B79-45CFAA59DF42}" type="presOf" srcId="{7DCC5B60-392A-4327-BF41-AE34371D7E43}" destId="{68E600AB-8E32-4647-B1A3-723B471A305A}" srcOrd="0" destOrd="0" presId="urn:microsoft.com/office/officeart/2005/8/layout/vList2"/>
    <dgm:cxn modelId="{CFB1E684-6A37-4374-A4CB-4608ED1F33FF}" srcId="{7E756524-AB9D-4A1C-85F0-DE3D739261D9}" destId="{7E5834B2-AD0E-4CE3-89FA-518BA4E757BD}" srcOrd="2" destOrd="0" parTransId="{009ECA32-CDF3-47F1-9B13-FD9BCE4CEA93}" sibTransId="{1CF9D923-668F-4F7C-A57E-AC2E4446EA14}"/>
    <dgm:cxn modelId="{D5CB84AB-718E-483E-9441-E0109773568F}" srcId="{7E756524-AB9D-4A1C-85F0-DE3D739261D9}" destId="{18EA0F98-9CA7-4751-8214-BB550D37329B}" srcOrd="1" destOrd="0" parTransId="{1594DA3F-74C6-42F6-9198-C2DDD90C5A98}" sibTransId="{3BCEF516-2119-42E7-9DF2-1AE0723DB793}"/>
    <dgm:cxn modelId="{D5988CEC-BB39-495D-A1E0-1B7F42341681}" srcId="{7E756524-AB9D-4A1C-85F0-DE3D739261D9}" destId="{7DCC5B60-392A-4327-BF41-AE34371D7E43}" srcOrd="0" destOrd="0" parTransId="{275F2A01-2C72-4C2E-94DF-E3FAA362AEA5}" sibTransId="{E963E84E-C3DA-4D23-9EE9-D71DF801EBAA}"/>
    <dgm:cxn modelId="{D1B5C5F6-47B9-4F5B-A1E0-F4FE9BB5983E}" type="presParOf" srcId="{2A4467B3-F20E-4B0A-B317-C1F267F77200}" destId="{68E600AB-8E32-4647-B1A3-723B471A305A}" srcOrd="0" destOrd="0" presId="urn:microsoft.com/office/officeart/2005/8/layout/vList2"/>
    <dgm:cxn modelId="{F404F4BA-01A8-41BF-9E7A-7E07AC577A23}" type="presParOf" srcId="{2A4467B3-F20E-4B0A-B317-C1F267F77200}" destId="{4404E18E-2993-48D0-BCE7-6DC5F090A6D9}" srcOrd="1" destOrd="0" presId="urn:microsoft.com/office/officeart/2005/8/layout/vList2"/>
    <dgm:cxn modelId="{63B0224D-66FB-45E3-BDDC-19D77B725F84}" type="presParOf" srcId="{2A4467B3-F20E-4B0A-B317-C1F267F77200}" destId="{F1E6747E-5450-41D9-9F0E-22D742751E06}" srcOrd="2" destOrd="0" presId="urn:microsoft.com/office/officeart/2005/8/layout/vList2"/>
    <dgm:cxn modelId="{DBF1AD77-4BC8-413F-9731-7B80983BE6F1}" type="presParOf" srcId="{2A4467B3-F20E-4B0A-B317-C1F267F77200}" destId="{51A51207-7971-435E-99F0-5A5F0A914058}" srcOrd="3" destOrd="0" presId="urn:microsoft.com/office/officeart/2005/8/layout/vList2"/>
    <dgm:cxn modelId="{4DACCB57-55BA-49C6-AFDA-E42F197B0EFD}" type="presParOf" srcId="{2A4467B3-F20E-4B0A-B317-C1F267F77200}" destId="{4522B788-636A-447E-B9B4-F1D2F7B6D8F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256E9B6-E874-4223-90E4-E45C18B2970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8624817-0991-464B-A7D3-C1A026EBB13D}">
      <dgm:prSet/>
      <dgm:spPr/>
      <dgm:t>
        <a:bodyPr/>
        <a:lstStyle/>
        <a:p>
          <a:r>
            <a:rPr lang="it-IT"/>
            <a:t>Costituzione: Conoscenza approfondita della Costituzione italiana, dei diritti e doveri dei cittadini, delle istituzioni nazionali ed europee.</a:t>
          </a:r>
          <a:endParaRPr lang="en-US"/>
        </a:p>
      </dgm:t>
    </dgm:pt>
    <dgm:pt modelId="{DF8CD234-A17A-4594-8D3D-5C7A002A3BA7}" type="parTrans" cxnId="{8C054B89-733D-437C-98D4-A11C1553E3C7}">
      <dgm:prSet/>
      <dgm:spPr/>
      <dgm:t>
        <a:bodyPr/>
        <a:lstStyle/>
        <a:p>
          <a:endParaRPr lang="en-US"/>
        </a:p>
      </dgm:t>
    </dgm:pt>
    <dgm:pt modelId="{DBB551CC-C700-44F9-8662-D59FC7403F3D}" type="sibTrans" cxnId="{8C054B89-733D-437C-98D4-A11C1553E3C7}">
      <dgm:prSet/>
      <dgm:spPr/>
      <dgm:t>
        <a:bodyPr/>
        <a:lstStyle/>
        <a:p>
          <a:endParaRPr lang="en-US"/>
        </a:p>
      </dgm:t>
    </dgm:pt>
    <dgm:pt modelId="{F9403BE4-F15C-41C6-B41A-A50472C8EDF6}">
      <dgm:prSet/>
      <dgm:spPr/>
      <dgm:t>
        <a:bodyPr/>
        <a:lstStyle/>
        <a:p>
          <a:r>
            <a:rPr lang="it-IT"/>
            <a:t>Sviluppo economico e sostenibilità: Educazione allo sviluppo sostenibile, tutela dell'ambiente, conoscenza dell'Agenda 2030 dell'ONU, promozione della cultura del lavoro e dell'iniziativa economica privata.</a:t>
          </a:r>
          <a:endParaRPr lang="en-US"/>
        </a:p>
      </dgm:t>
    </dgm:pt>
    <dgm:pt modelId="{FBEA413A-9162-467D-A707-BB6944B29B68}" type="parTrans" cxnId="{D9F192FD-0CA6-47DB-A084-F868D9F33304}">
      <dgm:prSet/>
      <dgm:spPr/>
      <dgm:t>
        <a:bodyPr/>
        <a:lstStyle/>
        <a:p>
          <a:endParaRPr lang="en-US"/>
        </a:p>
      </dgm:t>
    </dgm:pt>
    <dgm:pt modelId="{E74208F1-B9DB-4F22-A933-063711DB9945}" type="sibTrans" cxnId="{D9F192FD-0CA6-47DB-A084-F868D9F33304}">
      <dgm:prSet/>
      <dgm:spPr/>
      <dgm:t>
        <a:bodyPr/>
        <a:lstStyle/>
        <a:p>
          <a:endParaRPr lang="en-US"/>
        </a:p>
      </dgm:t>
    </dgm:pt>
    <dgm:pt modelId="{F412F503-6D1B-47A8-8B8D-6571B6320B7C}">
      <dgm:prSet/>
      <dgm:spPr/>
      <dgm:t>
        <a:bodyPr/>
        <a:lstStyle/>
        <a:p>
          <a:r>
            <a:rPr lang="it-IT"/>
            <a:t>Cittadinanza digitale: Uso consapevole e responsabile delle tecnologie digitali, tutela dei dati personali, contrasto al cyberbullismo, sviluppo del pensiero critico nell'uso dei media.</a:t>
          </a:r>
          <a:endParaRPr lang="en-US"/>
        </a:p>
      </dgm:t>
    </dgm:pt>
    <dgm:pt modelId="{9B37EDCF-403A-492E-B205-766D39AF7284}" type="parTrans" cxnId="{6A3A34FA-3F92-4FBF-A85B-B859A2C3B219}">
      <dgm:prSet/>
      <dgm:spPr/>
      <dgm:t>
        <a:bodyPr/>
        <a:lstStyle/>
        <a:p>
          <a:endParaRPr lang="en-US"/>
        </a:p>
      </dgm:t>
    </dgm:pt>
    <dgm:pt modelId="{18EE7E7E-3365-422A-A547-B7AD44A7B95C}" type="sibTrans" cxnId="{6A3A34FA-3F92-4FBF-A85B-B859A2C3B219}">
      <dgm:prSet/>
      <dgm:spPr/>
      <dgm:t>
        <a:bodyPr/>
        <a:lstStyle/>
        <a:p>
          <a:endParaRPr lang="en-US"/>
        </a:p>
      </dgm:t>
    </dgm:pt>
    <dgm:pt modelId="{7B7FF975-632A-4F8E-ABE6-F2FAD8548042}" type="pres">
      <dgm:prSet presAssocID="{8256E9B6-E874-4223-90E4-E45C18B29709}" presName="linear" presStyleCnt="0">
        <dgm:presLayoutVars>
          <dgm:animLvl val="lvl"/>
          <dgm:resizeHandles val="exact"/>
        </dgm:presLayoutVars>
      </dgm:prSet>
      <dgm:spPr/>
    </dgm:pt>
    <dgm:pt modelId="{D80AA611-4F05-48BF-94DE-70F45645BEBC}" type="pres">
      <dgm:prSet presAssocID="{98624817-0991-464B-A7D3-C1A026EBB13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983F3AA-11A0-4081-8B13-7634C5EACF8F}" type="pres">
      <dgm:prSet presAssocID="{DBB551CC-C700-44F9-8662-D59FC7403F3D}" presName="spacer" presStyleCnt="0"/>
      <dgm:spPr/>
    </dgm:pt>
    <dgm:pt modelId="{7814487B-AB86-473C-A8B0-27517E38FF0C}" type="pres">
      <dgm:prSet presAssocID="{F9403BE4-F15C-41C6-B41A-A50472C8EDF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2B12543-B231-4661-A645-27C64E23FA41}" type="pres">
      <dgm:prSet presAssocID="{E74208F1-B9DB-4F22-A933-063711DB9945}" presName="spacer" presStyleCnt="0"/>
      <dgm:spPr/>
    </dgm:pt>
    <dgm:pt modelId="{6AC9EBA6-A4E3-4FBB-AE06-1E083D67FAAE}" type="pres">
      <dgm:prSet presAssocID="{F412F503-6D1B-47A8-8B8D-6571B6320B7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315B85B-5795-4963-B8AE-15B452948E7B}" type="presOf" srcId="{F412F503-6D1B-47A8-8B8D-6571B6320B7C}" destId="{6AC9EBA6-A4E3-4FBB-AE06-1E083D67FAAE}" srcOrd="0" destOrd="0" presId="urn:microsoft.com/office/officeart/2005/8/layout/vList2"/>
    <dgm:cxn modelId="{84974B84-8F6C-4772-8598-C3F02D0A4FBC}" type="presOf" srcId="{F9403BE4-F15C-41C6-B41A-A50472C8EDF6}" destId="{7814487B-AB86-473C-A8B0-27517E38FF0C}" srcOrd="0" destOrd="0" presId="urn:microsoft.com/office/officeart/2005/8/layout/vList2"/>
    <dgm:cxn modelId="{8C054B89-733D-437C-98D4-A11C1553E3C7}" srcId="{8256E9B6-E874-4223-90E4-E45C18B29709}" destId="{98624817-0991-464B-A7D3-C1A026EBB13D}" srcOrd="0" destOrd="0" parTransId="{DF8CD234-A17A-4594-8D3D-5C7A002A3BA7}" sibTransId="{DBB551CC-C700-44F9-8662-D59FC7403F3D}"/>
    <dgm:cxn modelId="{35DFD8AE-9FAF-4DC7-90D2-32A77BEE1C21}" type="presOf" srcId="{8256E9B6-E874-4223-90E4-E45C18B29709}" destId="{7B7FF975-632A-4F8E-ABE6-F2FAD8548042}" srcOrd="0" destOrd="0" presId="urn:microsoft.com/office/officeart/2005/8/layout/vList2"/>
    <dgm:cxn modelId="{6A3A34FA-3F92-4FBF-A85B-B859A2C3B219}" srcId="{8256E9B6-E874-4223-90E4-E45C18B29709}" destId="{F412F503-6D1B-47A8-8B8D-6571B6320B7C}" srcOrd="2" destOrd="0" parTransId="{9B37EDCF-403A-492E-B205-766D39AF7284}" sibTransId="{18EE7E7E-3365-422A-A547-B7AD44A7B95C}"/>
    <dgm:cxn modelId="{D9F192FD-0CA6-47DB-A084-F868D9F33304}" srcId="{8256E9B6-E874-4223-90E4-E45C18B29709}" destId="{F9403BE4-F15C-41C6-B41A-A50472C8EDF6}" srcOrd="1" destOrd="0" parTransId="{FBEA413A-9162-467D-A707-BB6944B29B68}" sibTransId="{E74208F1-B9DB-4F22-A933-063711DB9945}"/>
    <dgm:cxn modelId="{3B0ACCFF-1372-4CC3-90A1-515F393D938C}" type="presOf" srcId="{98624817-0991-464B-A7D3-C1A026EBB13D}" destId="{D80AA611-4F05-48BF-94DE-70F45645BEBC}" srcOrd="0" destOrd="0" presId="urn:microsoft.com/office/officeart/2005/8/layout/vList2"/>
    <dgm:cxn modelId="{D195FD79-B438-4DA8-A754-AF9B1BFB8F17}" type="presParOf" srcId="{7B7FF975-632A-4F8E-ABE6-F2FAD8548042}" destId="{D80AA611-4F05-48BF-94DE-70F45645BEBC}" srcOrd="0" destOrd="0" presId="urn:microsoft.com/office/officeart/2005/8/layout/vList2"/>
    <dgm:cxn modelId="{21224D85-C2DA-41BD-8EE2-A10C263BA0A4}" type="presParOf" srcId="{7B7FF975-632A-4F8E-ABE6-F2FAD8548042}" destId="{8983F3AA-11A0-4081-8B13-7634C5EACF8F}" srcOrd="1" destOrd="0" presId="urn:microsoft.com/office/officeart/2005/8/layout/vList2"/>
    <dgm:cxn modelId="{20D435B2-CD4A-4EA1-B105-E2099BF3510A}" type="presParOf" srcId="{7B7FF975-632A-4F8E-ABE6-F2FAD8548042}" destId="{7814487B-AB86-473C-A8B0-27517E38FF0C}" srcOrd="2" destOrd="0" presId="urn:microsoft.com/office/officeart/2005/8/layout/vList2"/>
    <dgm:cxn modelId="{AB04FB5B-821B-4E00-ABBE-3BA6D3EAF154}" type="presParOf" srcId="{7B7FF975-632A-4F8E-ABE6-F2FAD8548042}" destId="{E2B12543-B231-4661-A645-27C64E23FA41}" srcOrd="3" destOrd="0" presId="urn:microsoft.com/office/officeart/2005/8/layout/vList2"/>
    <dgm:cxn modelId="{B2354759-0B0B-46FF-9D99-18E3153ADF6B}" type="presParOf" srcId="{7B7FF975-632A-4F8E-ABE6-F2FAD8548042}" destId="{6AC9EBA6-A4E3-4FBB-AE06-1E083D67FAA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6074AEB-D6A7-4FA9-B40C-7FBB9F92CB9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1C0FE92-F0B1-4653-801F-C2125933D4A1}">
      <dgm:prSet/>
      <dgm:spPr/>
      <dgm:t>
        <a:bodyPr/>
        <a:lstStyle/>
        <a:p>
          <a:r>
            <a:rPr lang="it-IT"/>
            <a:t>Si promuove un approccio didattico attivo e partecipativo, che include:</a:t>
          </a:r>
          <a:endParaRPr lang="en-US"/>
        </a:p>
      </dgm:t>
    </dgm:pt>
    <dgm:pt modelId="{C53921F8-3E69-41AA-BE1F-1A18CF6AF3D3}" type="parTrans" cxnId="{648BF48D-3ED5-4869-AF59-F4DB0072B6D9}">
      <dgm:prSet/>
      <dgm:spPr/>
      <dgm:t>
        <a:bodyPr/>
        <a:lstStyle/>
        <a:p>
          <a:endParaRPr lang="en-US"/>
        </a:p>
      </dgm:t>
    </dgm:pt>
    <dgm:pt modelId="{3E3F31E1-4A58-4274-8983-B1E5A27E36B1}" type="sibTrans" cxnId="{648BF48D-3ED5-4869-AF59-F4DB0072B6D9}">
      <dgm:prSet/>
      <dgm:spPr/>
      <dgm:t>
        <a:bodyPr/>
        <a:lstStyle/>
        <a:p>
          <a:endParaRPr lang="en-US"/>
        </a:p>
      </dgm:t>
    </dgm:pt>
    <dgm:pt modelId="{900428CF-9CA2-4BDD-B652-5F517F3083BA}">
      <dgm:prSet/>
      <dgm:spPr/>
      <dgm:t>
        <a:bodyPr/>
        <a:lstStyle/>
        <a:p>
          <a:r>
            <a:rPr lang="it-IT"/>
            <a:t>Apprendimento esperienziale: Laboratori, studi di caso, discussioni su eventi di attualità.</a:t>
          </a:r>
          <a:endParaRPr lang="en-US"/>
        </a:p>
      </dgm:t>
    </dgm:pt>
    <dgm:pt modelId="{0796D20C-D355-424C-9592-0745D7791986}" type="parTrans" cxnId="{4721D418-4EF3-4F61-8A5F-87B4B260DE59}">
      <dgm:prSet/>
      <dgm:spPr/>
      <dgm:t>
        <a:bodyPr/>
        <a:lstStyle/>
        <a:p>
          <a:endParaRPr lang="en-US"/>
        </a:p>
      </dgm:t>
    </dgm:pt>
    <dgm:pt modelId="{2B2F85F7-43CE-4E1E-8526-B8A4DEB1A406}" type="sibTrans" cxnId="{4721D418-4EF3-4F61-8A5F-87B4B260DE59}">
      <dgm:prSet/>
      <dgm:spPr/>
      <dgm:t>
        <a:bodyPr/>
        <a:lstStyle/>
        <a:p>
          <a:endParaRPr lang="en-US"/>
        </a:p>
      </dgm:t>
    </dgm:pt>
    <dgm:pt modelId="{C2B2D8E0-D3E2-4BA7-B4C8-8BF14BB1C723}">
      <dgm:prSet/>
      <dgm:spPr/>
      <dgm:t>
        <a:bodyPr/>
        <a:lstStyle/>
        <a:p>
          <a:r>
            <a:rPr lang="it-IT"/>
            <a:t>Collaborazione scuola-territorio: Coinvolgimento di enti locali, associazioni e altre istituzioni per arricchire l'offerta formativa.</a:t>
          </a:r>
          <a:endParaRPr lang="en-US"/>
        </a:p>
      </dgm:t>
    </dgm:pt>
    <dgm:pt modelId="{6364CD02-7682-4E53-AA16-2C1BA4973FC9}" type="parTrans" cxnId="{5DDB7CC9-8CD9-402B-B349-E22F70499E6F}">
      <dgm:prSet/>
      <dgm:spPr/>
      <dgm:t>
        <a:bodyPr/>
        <a:lstStyle/>
        <a:p>
          <a:endParaRPr lang="en-US"/>
        </a:p>
      </dgm:t>
    </dgm:pt>
    <dgm:pt modelId="{EFD5F6FB-077A-4851-8DC7-F39D93958A64}" type="sibTrans" cxnId="{5DDB7CC9-8CD9-402B-B349-E22F70499E6F}">
      <dgm:prSet/>
      <dgm:spPr/>
      <dgm:t>
        <a:bodyPr/>
        <a:lstStyle/>
        <a:p>
          <a:endParaRPr lang="en-US"/>
        </a:p>
      </dgm:t>
    </dgm:pt>
    <dgm:pt modelId="{EBC282F6-38C6-4ECC-948F-786983827335}">
      <dgm:prSet/>
      <dgm:spPr/>
      <dgm:t>
        <a:bodyPr/>
        <a:lstStyle/>
        <a:p>
          <a:r>
            <a:rPr lang="it-IT"/>
            <a:t>Utilizzo delle tecnologie digitali: Strumenti digitali per la ricerca, la condivisione e la produzione di contenuti, con attenzione alla sicurezza e alla privacy</a:t>
          </a:r>
          <a:endParaRPr lang="en-US"/>
        </a:p>
      </dgm:t>
    </dgm:pt>
    <dgm:pt modelId="{7A6574D5-8A80-4699-BAB0-3AE3ECEB4165}" type="parTrans" cxnId="{E73CEBB1-8A9D-4235-A41E-00CDC87F33E6}">
      <dgm:prSet/>
      <dgm:spPr/>
      <dgm:t>
        <a:bodyPr/>
        <a:lstStyle/>
        <a:p>
          <a:endParaRPr lang="en-US"/>
        </a:p>
      </dgm:t>
    </dgm:pt>
    <dgm:pt modelId="{7FC58CBF-5B58-4072-B72D-830D7E171229}" type="sibTrans" cxnId="{E73CEBB1-8A9D-4235-A41E-00CDC87F33E6}">
      <dgm:prSet/>
      <dgm:spPr/>
      <dgm:t>
        <a:bodyPr/>
        <a:lstStyle/>
        <a:p>
          <a:endParaRPr lang="en-US"/>
        </a:p>
      </dgm:t>
    </dgm:pt>
    <dgm:pt modelId="{98F9752E-26D6-46FD-BCE0-C96E6A9359EC}" type="pres">
      <dgm:prSet presAssocID="{F6074AEB-D6A7-4FA9-B40C-7FBB9F92CB97}" presName="linear" presStyleCnt="0">
        <dgm:presLayoutVars>
          <dgm:animLvl val="lvl"/>
          <dgm:resizeHandles val="exact"/>
        </dgm:presLayoutVars>
      </dgm:prSet>
      <dgm:spPr/>
    </dgm:pt>
    <dgm:pt modelId="{B256AE7E-BE26-426F-9CD5-D00ACC3DE0B3}" type="pres">
      <dgm:prSet presAssocID="{91C0FE92-F0B1-4653-801F-C2125933D4A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316A61C-921D-46A3-9410-EC656FAAAB76}" type="pres">
      <dgm:prSet presAssocID="{3E3F31E1-4A58-4274-8983-B1E5A27E36B1}" presName="spacer" presStyleCnt="0"/>
      <dgm:spPr/>
    </dgm:pt>
    <dgm:pt modelId="{D672FEA2-6CB6-449F-A83F-BB9E6317CD47}" type="pres">
      <dgm:prSet presAssocID="{900428CF-9CA2-4BDD-B652-5F517F3083B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E913D5F-9E02-411D-92C1-DE9548D77A6B}" type="pres">
      <dgm:prSet presAssocID="{2B2F85F7-43CE-4E1E-8526-B8A4DEB1A406}" presName="spacer" presStyleCnt="0"/>
      <dgm:spPr/>
    </dgm:pt>
    <dgm:pt modelId="{07059721-DFFB-4C1D-B14C-CF440FB12650}" type="pres">
      <dgm:prSet presAssocID="{C2B2D8E0-D3E2-4BA7-B4C8-8BF14BB1C72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74A3170-B687-44AB-84B5-E384A8BEE89A}" type="pres">
      <dgm:prSet presAssocID="{EFD5F6FB-077A-4851-8DC7-F39D93958A64}" presName="spacer" presStyleCnt="0"/>
      <dgm:spPr/>
    </dgm:pt>
    <dgm:pt modelId="{14B850AC-8CCF-4B96-A4E8-B45A879DA463}" type="pres">
      <dgm:prSet presAssocID="{EBC282F6-38C6-4ECC-948F-78698382733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368F511-5968-4E4B-AE37-1FC48DB3634F}" type="presOf" srcId="{91C0FE92-F0B1-4653-801F-C2125933D4A1}" destId="{B256AE7E-BE26-426F-9CD5-D00ACC3DE0B3}" srcOrd="0" destOrd="0" presId="urn:microsoft.com/office/officeart/2005/8/layout/vList2"/>
    <dgm:cxn modelId="{4721D418-4EF3-4F61-8A5F-87B4B260DE59}" srcId="{F6074AEB-D6A7-4FA9-B40C-7FBB9F92CB97}" destId="{900428CF-9CA2-4BDD-B652-5F517F3083BA}" srcOrd="1" destOrd="0" parTransId="{0796D20C-D355-424C-9592-0745D7791986}" sibTransId="{2B2F85F7-43CE-4E1E-8526-B8A4DEB1A406}"/>
    <dgm:cxn modelId="{700F2731-D6CB-4534-847A-D3336A89D450}" type="presOf" srcId="{F6074AEB-D6A7-4FA9-B40C-7FBB9F92CB97}" destId="{98F9752E-26D6-46FD-BCE0-C96E6A9359EC}" srcOrd="0" destOrd="0" presId="urn:microsoft.com/office/officeart/2005/8/layout/vList2"/>
    <dgm:cxn modelId="{CDFBD439-F273-46FC-8A1D-5E4F3F705D21}" type="presOf" srcId="{900428CF-9CA2-4BDD-B652-5F517F3083BA}" destId="{D672FEA2-6CB6-449F-A83F-BB9E6317CD47}" srcOrd="0" destOrd="0" presId="urn:microsoft.com/office/officeart/2005/8/layout/vList2"/>
    <dgm:cxn modelId="{648BF48D-3ED5-4869-AF59-F4DB0072B6D9}" srcId="{F6074AEB-D6A7-4FA9-B40C-7FBB9F92CB97}" destId="{91C0FE92-F0B1-4653-801F-C2125933D4A1}" srcOrd="0" destOrd="0" parTransId="{C53921F8-3E69-41AA-BE1F-1A18CF6AF3D3}" sibTransId="{3E3F31E1-4A58-4274-8983-B1E5A27E36B1}"/>
    <dgm:cxn modelId="{022F0C92-56BD-4E74-BD94-478B114307F9}" type="presOf" srcId="{EBC282F6-38C6-4ECC-948F-786983827335}" destId="{14B850AC-8CCF-4B96-A4E8-B45A879DA463}" srcOrd="0" destOrd="0" presId="urn:microsoft.com/office/officeart/2005/8/layout/vList2"/>
    <dgm:cxn modelId="{E73CEBB1-8A9D-4235-A41E-00CDC87F33E6}" srcId="{F6074AEB-D6A7-4FA9-B40C-7FBB9F92CB97}" destId="{EBC282F6-38C6-4ECC-948F-786983827335}" srcOrd="3" destOrd="0" parTransId="{7A6574D5-8A80-4699-BAB0-3AE3ECEB4165}" sibTransId="{7FC58CBF-5B58-4072-B72D-830D7E171229}"/>
    <dgm:cxn modelId="{5DDB7CC9-8CD9-402B-B349-E22F70499E6F}" srcId="{F6074AEB-D6A7-4FA9-B40C-7FBB9F92CB97}" destId="{C2B2D8E0-D3E2-4BA7-B4C8-8BF14BB1C723}" srcOrd="2" destOrd="0" parTransId="{6364CD02-7682-4E53-AA16-2C1BA4973FC9}" sibTransId="{EFD5F6FB-077A-4851-8DC7-F39D93958A64}"/>
    <dgm:cxn modelId="{70D6AEF8-B68C-4C61-8B16-7B8878DC8FB6}" type="presOf" srcId="{C2B2D8E0-D3E2-4BA7-B4C8-8BF14BB1C723}" destId="{07059721-DFFB-4C1D-B14C-CF440FB12650}" srcOrd="0" destOrd="0" presId="urn:microsoft.com/office/officeart/2005/8/layout/vList2"/>
    <dgm:cxn modelId="{36103224-B016-483D-A0A7-3B14834A71B3}" type="presParOf" srcId="{98F9752E-26D6-46FD-BCE0-C96E6A9359EC}" destId="{B256AE7E-BE26-426F-9CD5-D00ACC3DE0B3}" srcOrd="0" destOrd="0" presId="urn:microsoft.com/office/officeart/2005/8/layout/vList2"/>
    <dgm:cxn modelId="{CCC91F1C-F0C6-4313-AF84-81F28640070C}" type="presParOf" srcId="{98F9752E-26D6-46FD-BCE0-C96E6A9359EC}" destId="{D316A61C-921D-46A3-9410-EC656FAAAB76}" srcOrd="1" destOrd="0" presId="urn:microsoft.com/office/officeart/2005/8/layout/vList2"/>
    <dgm:cxn modelId="{9D1A83A9-C924-4460-8336-42DE2A5D32CC}" type="presParOf" srcId="{98F9752E-26D6-46FD-BCE0-C96E6A9359EC}" destId="{D672FEA2-6CB6-449F-A83F-BB9E6317CD47}" srcOrd="2" destOrd="0" presId="urn:microsoft.com/office/officeart/2005/8/layout/vList2"/>
    <dgm:cxn modelId="{60970B45-7886-49C0-A3F1-1ACB17AB9D46}" type="presParOf" srcId="{98F9752E-26D6-46FD-BCE0-C96E6A9359EC}" destId="{8E913D5F-9E02-411D-92C1-DE9548D77A6B}" srcOrd="3" destOrd="0" presId="urn:microsoft.com/office/officeart/2005/8/layout/vList2"/>
    <dgm:cxn modelId="{440A2E63-5FCB-4B5A-A4B0-7CD5745B2DB0}" type="presParOf" srcId="{98F9752E-26D6-46FD-BCE0-C96E6A9359EC}" destId="{07059721-DFFB-4C1D-B14C-CF440FB12650}" srcOrd="4" destOrd="0" presId="urn:microsoft.com/office/officeart/2005/8/layout/vList2"/>
    <dgm:cxn modelId="{DCB2D820-D30F-4C2D-A22D-68DD0C1D3EAC}" type="presParOf" srcId="{98F9752E-26D6-46FD-BCE0-C96E6A9359EC}" destId="{274A3170-B687-44AB-84B5-E384A8BEE89A}" srcOrd="5" destOrd="0" presId="urn:microsoft.com/office/officeart/2005/8/layout/vList2"/>
    <dgm:cxn modelId="{940C27EB-40E2-4AB7-8541-B7B0160E08D0}" type="presParOf" srcId="{98F9752E-26D6-46FD-BCE0-C96E6A9359EC}" destId="{14B850AC-8CCF-4B96-A4E8-B45A879DA46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68CE5F-7440-430F-921F-1B5903928CE8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3E9BACB-C408-4432-8FAC-B029A20E1C37}">
      <dgm:prSet/>
      <dgm:spPr/>
      <dgm:t>
        <a:bodyPr/>
        <a:lstStyle/>
        <a:p>
          <a:r>
            <a:rPr lang="en-US"/>
            <a:t>• Approvata il 20 agosto 2019.</a:t>
          </a:r>
        </a:p>
      </dgm:t>
    </dgm:pt>
    <dgm:pt modelId="{240DBCE3-A40E-4766-BF8F-C55E56AA9A03}" type="parTrans" cxnId="{63176600-A8E8-4676-A769-98BC9D6A3A40}">
      <dgm:prSet/>
      <dgm:spPr/>
      <dgm:t>
        <a:bodyPr/>
        <a:lstStyle/>
        <a:p>
          <a:endParaRPr lang="en-US"/>
        </a:p>
      </dgm:t>
    </dgm:pt>
    <dgm:pt modelId="{13B5865A-BA3D-4B4B-8EB0-4CC49E0ADD90}" type="sibTrans" cxnId="{63176600-A8E8-4676-A769-98BC9D6A3A40}">
      <dgm:prSet/>
      <dgm:spPr/>
      <dgm:t>
        <a:bodyPr/>
        <a:lstStyle/>
        <a:p>
          <a:endParaRPr lang="en-US"/>
        </a:p>
      </dgm:t>
    </dgm:pt>
    <dgm:pt modelId="{0F278DCC-F68C-4FE6-9739-12666B4E5BBC}">
      <dgm:prSet/>
      <dgm:spPr/>
      <dgm:t>
        <a:bodyPr/>
        <a:lstStyle/>
        <a:p>
          <a:r>
            <a:rPr lang="en-US"/>
            <a:t>• Introduce l'educazione civica come insegnamento obbligatorio.</a:t>
          </a:r>
        </a:p>
      </dgm:t>
    </dgm:pt>
    <dgm:pt modelId="{A8BBBAD7-5638-4946-A2C1-2708960D1E03}" type="parTrans" cxnId="{4CC92A5C-15B1-4C28-B1B4-6820A5FAC469}">
      <dgm:prSet/>
      <dgm:spPr/>
      <dgm:t>
        <a:bodyPr/>
        <a:lstStyle/>
        <a:p>
          <a:endParaRPr lang="en-US"/>
        </a:p>
      </dgm:t>
    </dgm:pt>
    <dgm:pt modelId="{9271CAAB-785C-4F01-A6CC-F5FF5B1B623E}" type="sibTrans" cxnId="{4CC92A5C-15B1-4C28-B1B4-6820A5FAC469}">
      <dgm:prSet/>
      <dgm:spPr/>
      <dgm:t>
        <a:bodyPr/>
        <a:lstStyle/>
        <a:p>
          <a:endParaRPr lang="en-US"/>
        </a:p>
      </dgm:t>
    </dgm:pt>
    <dgm:pt modelId="{73AC9A64-3B7C-4D0F-8332-F2386E361BAF}">
      <dgm:prSet/>
      <dgm:spPr/>
      <dgm:t>
        <a:bodyPr/>
        <a:lstStyle/>
        <a:p>
          <a:r>
            <a:rPr lang="en-US"/>
            <a:t>• Riprende e amplia contenuti di precedenti sperimentazioni.</a:t>
          </a:r>
        </a:p>
      </dgm:t>
    </dgm:pt>
    <dgm:pt modelId="{BCD5E731-BCC1-4B4C-AC7A-7481690C1FF6}" type="parTrans" cxnId="{57EE4084-C243-47D2-BFF1-3CC864240A60}">
      <dgm:prSet/>
      <dgm:spPr/>
      <dgm:t>
        <a:bodyPr/>
        <a:lstStyle/>
        <a:p>
          <a:endParaRPr lang="en-US"/>
        </a:p>
      </dgm:t>
    </dgm:pt>
    <dgm:pt modelId="{C51B4614-1E5F-4C8B-9D12-A93C33513672}" type="sibTrans" cxnId="{57EE4084-C243-47D2-BFF1-3CC864240A60}">
      <dgm:prSet/>
      <dgm:spPr/>
      <dgm:t>
        <a:bodyPr/>
        <a:lstStyle/>
        <a:p>
          <a:endParaRPr lang="en-US"/>
        </a:p>
      </dgm:t>
    </dgm:pt>
    <dgm:pt modelId="{9FB2083E-EA6A-4724-BBDC-B655E1469E19}" type="pres">
      <dgm:prSet presAssocID="{C768CE5F-7440-430F-921F-1B5903928CE8}" presName="diagram" presStyleCnt="0">
        <dgm:presLayoutVars>
          <dgm:dir/>
          <dgm:resizeHandles val="exact"/>
        </dgm:presLayoutVars>
      </dgm:prSet>
      <dgm:spPr/>
    </dgm:pt>
    <dgm:pt modelId="{2A81FD82-4BF4-4639-8700-EA23787CD1DB}" type="pres">
      <dgm:prSet presAssocID="{83E9BACB-C408-4432-8FAC-B029A20E1C37}" presName="node" presStyleLbl="node1" presStyleIdx="0" presStyleCnt="3">
        <dgm:presLayoutVars>
          <dgm:bulletEnabled val="1"/>
        </dgm:presLayoutVars>
      </dgm:prSet>
      <dgm:spPr/>
    </dgm:pt>
    <dgm:pt modelId="{33CDD16D-9991-49FB-A17A-FA1EDE909151}" type="pres">
      <dgm:prSet presAssocID="{13B5865A-BA3D-4B4B-8EB0-4CC49E0ADD90}" presName="sibTrans" presStyleCnt="0"/>
      <dgm:spPr/>
    </dgm:pt>
    <dgm:pt modelId="{375CD5BD-14A9-4149-BCE6-DD04B69A10A2}" type="pres">
      <dgm:prSet presAssocID="{0F278DCC-F68C-4FE6-9739-12666B4E5BBC}" presName="node" presStyleLbl="node1" presStyleIdx="1" presStyleCnt="3">
        <dgm:presLayoutVars>
          <dgm:bulletEnabled val="1"/>
        </dgm:presLayoutVars>
      </dgm:prSet>
      <dgm:spPr/>
    </dgm:pt>
    <dgm:pt modelId="{00A2D6B8-1C11-4FE9-BFC0-F5B2D5C0B6A2}" type="pres">
      <dgm:prSet presAssocID="{9271CAAB-785C-4F01-A6CC-F5FF5B1B623E}" presName="sibTrans" presStyleCnt="0"/>
      <dgm:spPr/>
    </dgm:pt>
    <dgm:pt modelId="{64410A92-D5D6-40AF-8B7B-377F29728019}" type="pres">
      <dgm:prSet presAssocID="{73AC9A64-3B7C-4D0F-8332-F2386E361BAF}" presName="node" presStyleLbl="node1" presStyleIdx="2" presStyleCnt="3">
        <dgm:presLayoutVars>
          <dgm:bulletEnabled val="1"/>
        </dgm:presLayoutVars>
      </dgm:prSet>
      <dgm:spPr/>
    </dgm:pt>
  </dgm:ptLst>
  <dgm:cxnLst>
    <dgm:cxn modelId="{63176600-A8E8-4676-A769-98BC9D6A3A40}" srcId="{C768CE5F-7440-430F-921F-1B5903928CE8}" destId="{83E9BACB-C408-4432-8FAC-B029A20E1C37}" srcOrd="0" destOrd="0" parTransId="{240DBCE3-A40E-4766-BF8F-C55E56AA9A03}" sibTransId="{13B5865A-BA3D-4B4B-8EB0-4CC49E0ADD90}"/>
    <dgm:cxn modelId="{F0CDE536-44FA-4ECE-A11E-FA443FF232D8}" type="presOf" srcId="{0F278DCC-F68C-4FE6-9739-12666B4E5BBC}" destId="{375CD5BD-14A9-4149-BCE6-DD04B69A10A2}" srcOrd="0" destOrd="0" presId="urn:microsoft.com/office/officeart/2005/8/layout/default"/>
    <dgm:cxn modelId="{4CC92A5C-15B1-4C28-B1B4-6820A5FAC469}" srcId="{C768CE5F-7440-430F-921F-1B5903928CE8}" destId="{0F278DCC-F68C-4FE6-9739-12666B4E5BBC}" srcOrd="1" destOrd="0" parTransId="{A8BBBAD7-5638-4946-A2C1-2708960D1E03}" sibTransId="{9271CAAB-785C-4F01-A6CC-F5FF5B1B623E}"/>
    <dgm:cxn modelId="{5FBD5F55-807B-4340-8CB7-5C03E34F2F03}" type="presOf" srcId="{C768CE5F-7440-430F-921F-1B5903928CE8}" destId="{9FB2083E-EA6A-4724-BBDC-B655E1469E19}" srcOrd="0" destOrd="0" presId="urn:microsoft.com/office/officeart/2005/8/layout/default"/>
    <dgm:cxn modelId="{F77C9156-BF00-4AC5-94B0-7D1CB8CA0108}" type="presOf" srcId="{83E9BACB-C408-4432-8FAC-B029A20E1C37}" destId="{2A81FD82-4BF4-4639-8700-EA23787CD1DB}" srcOrd="0" destOrd="0" presId="urn:microsoft.com/office/officeart/2005/8/layout/default"/>
    <dgm:cxn modelId="{418D097A-20E7-43AE-ABF5-23AF563ADBD5}" type="presOf" srcId="{73AC9A64-3B7C-4D0F-8332-F2386E361BAF}" destId="{64410A92-D5D6-40AF-8B7B-377F29728019}" srcOrd="0" destOrd="0" presId="urn:microsoft.com/office/officeart/2005/8/layout/default"/>
    <dgm:cxn modelId="{57EE4084-C243-47D2-BFF1-3CC864240A60}" srcId="{C768CE5F-7440-430F-921F-1B5903928CE8}" destId="{73AC9A64-3B7C-4D0F-8332-F2386E361BAF}" srcOrd="2" destOrd="0" parTransId="{BCD5E731-BCC1-4B4C-AC7A-7481690C1FF6}" sibTransId="{C51B4614-1E5F-4C8B-9D12-A93C33513672}"/>
    <dgm:cxn modelId="{9AC0AD7A-A5FC-4B7E-8407-F72687A2BAE8}" type="presParOf" srcId="{9FB2083E-EA6A-4724-BBDC-B655E1469E19}" destId="{2A81FD82-4BF4-4639-8700-EA23787CD1DB}" srcOrd="0" destOrd="0" presId="urn:microsoft.com/office/officeart/2005/8/layout/default"/>
    <dgm:cxn modelId="{2CB061BC-3DCF-4EA8-8184-60111F89B98D}" type="presParOf" srcId="{9FB2083E-EA6A-4724-BBDC-B655E1469E19}" destId="{33CDD16D-9991-49FB-A17A-FA1EDE909151}" srcOrd="1" destOrd="0" presId="urn:microsoft.com/office/officeart/2005/8/layout/default"/>
    <dgm:cxn modelId="{84F4DD4D-61F7-4A11-AA84-BF740FE8D580}" type="presParOf" srcId="{9FB2083E-EA6A-4724-BBDC-B655E1469E19}" destId="{375CD5BD-14A9-4149-BCE6-DD04B69A10A2}" srcOrd="2" destOrd="0" presId="urn:microsoft.com/office/officeart/2005/8/layout/default"/>
    <dgm:cxn modelId="{806023E5-E4E9-485F-BE4F-0D845F3C916A}" type="presParOf" srcId="{9FB2083E-EA6A-4724-BBDC-B655E1469E19}" destId="{00A2D6B8-1C11-4FE9-BFC0-F5B2D5C0B6A2}" srcOrd="3" destOrd="0" presId="urn:microsoft.com/office/officeart/2005/8/layout/default"/>
    <dgm:cxn modelId="{6737EEF1-DEFA-4B2E-837D-09BEEADA5219}" type="presParOf" srcId="{9FB2083E-EA6A-4724-BBDC-B655E1469E19}" destId="{64410A92-D5D6-40AF-8B7B-377F2972801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9E1D15-9114-4F2D-9C80-34CA1B19316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503A625-88E1-48DA-9861-EDE476D56DD8}">
      <dgm:prSet/>
      <dgm:spPr/>
      <dgm:t>
        <a:bodyPr/>
        <a:lstStyle/>
        <a:p>
          <a:r>
            <a:rPr lang="en-US"/>
            <a:t>• Formare cittadini consapevoli e responsabili.</a:t>
          </a:r>
        </a:p>
      </dgm:t>
    </dgm:pt>
    <dgm:pt modelId="{8639DF32-A2FC-4BA4-BBDF-8E88E8E0C38B}" type="parTrans" cxnId="{D8D2654A-8B47-4A67-BA6A-5984B12269E5}">
      <dgm:prSet/>
      <dgm:spPr/>
      <dgm:t>
        <a:bodyPr/>
        <a:lstStyle/>
        <a:p>
          <a:endParaRPr lang="en-US"/>
        </a:p>
      </dgm:t>
    </dgm:pt>
    <dgm:pt modelId="{C1019F4D-4D15-4BA4-AA08-790F705FAD83}" type="sibTrans" cxnId="{D8D2654A-8B47-4A67-BA6A-5984B12269E5}">
      <dgm:prSet/>
      <dgm:spPr/>
      <dgm:t>
        <a:bodyPr/>
        <a:lstStyle/>
        <a:p>
          <a:endParaRPr lang="en-US"/>
        </a:p>
      </dgm:t>
    </dgm:pt>
    <dgm:pt modelId="{DEC3BA2B-769A-4ADE-A812-79F5F89A0FB3}">
      <dgm:prSet/>
      <dgm:spPr/>
      <dgm:t>
        <a:bodyPr/>
        <a:lstStyle/>
        <a:p>
          <a:r>
            <a:rPr lang="en-US"/>
            <a:t>• Favorire la partecipazione democratica.</a:t>
          </a:r>
        </a:p>
      </dgm:t>
    </dgm:pt>
    <dgm:pt modelId="{C18DE332-1D7E-44A7-80F0-A05AC1109F76}" type="parTrans" cxnId="{AA046F61-4AC4-4A87-B748-ABED28370691}">
      <dgm:prSet/>
      <dgm:spPr/>
      <dgm:t>
        <a:bodyPr/>
        <a:lstStyle/>
        <a:p>
          <a:endParaRPr lang="en-US"/>
        </a:p>
      </dgm:t>
    </dgm:pt>
    <dgm:pt modelId="{579BD37D-4609-43B6-8B30-5D2D3C918D1C}" type="sibTrans" cxnId="{AA046F61-4AC4-4A87-B748-ABED28370691}">
      <dgm:prSet/>
      <dgm:spPr/>
      <dgm:t>
        <a:bodyPr/>
        <a:lstStyle/>
        <a:p>
          <a:endParaRPr lang="en-US"/>
        </a:p>
      </dgm:t>
    </dgm:pt>
    <dgm:pt modelId="{07F476EC-D4DC-4CAA-A8C6-F7AF8C5CDE6B}">
      <dgm:prSet/>
      <dgm:spPr/>
      <dgm:t>
        <a:bodyPr/>
        <a:lstStyle/>
        <a:p>
          <a:r>
            <a:rPr lang="en-US"/>
            <a:t>• Promuovere legalità, sostenibilità e cittadinanza digitale.</a:t>
          </a:r>
        </a:p>
      </dgm:t>
    </dgm:pt>
    <dgm:pt modelId="{EEB8D106-244C-4F79-AB5E-2303B1BBCA58}" type="parTrans" cxnId="{4F6C4453-5622-4F51-82C3-1D584E233F96}">
      <dgm:prSet/>
      <dgm:spPr/>
      <dgm:t>
        <a:bodyPr/>
        <a:lstStyle/>
        <a:p>
          <a:endParaRPr lang="en-US"/>
        </a:p>
      </dgm:t>
    </dgm:pt>
    <dgm:pt modelId="{01F80C24-8323-426F-806B-9105C3A1717E}" type="sibTrans" cxnId="{4F6C4453-5622-4F51-82C3-1D584E233F96}">
      <dgm:prSet/>
      <dgm:spPr/>
      <dgm:t>
        <a:bodyPr/>
        <a:lstStyle/>
        <a:p>
          <a:endParaRPr lang="en-US"/>
        </a:p>
      </dgm:t>
    </dgm:pt>
    <dgm:pt modelId="{B5851971-5C92-483E-A8BD-EAC6EADAC104}" type="pres">
      <dgm:prSet presAssocID="{9D9E1D15-9114-4F2D-9C80-34CA1B193164}" presName="linear" presStyleCnt="0">
        <dgm:presLayoutVars>
          <dgm:animLvl val="lvl"/>
          <dgm:resizeHandles val="exact"/>
        </dgm:presLayoutVars>
      </dgm:prSet>
      <dgm:spPr/>
    </dgm:pt>
    <dgm:pt modelId="{9E5F09E3-0EB5-463A-B7EE-5ABF9C1E905D}" type="pres">
      <dgm:prSet presAssocID="{1503A625-88E1-48DA-9861-EDE476D56DD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3901E06-1BD9-43A4-A8ED-250C4D095C18}" type="pres">
      <dgm:prSet presAssocID="{C1019F4D-4D15-4BA4-AA08-790F705FAD83}" presName="spacer" presStyleCnt="0"/>
      <dgm:spPr/>
    </dgm:pt>
    <dgm:pt modelId="{FBECF2D3-0564-46B5-93BB-40B057076D88}" type="pres">
      <dgm:prSet presAssocID="{DEC3BA2B-769A-4ADE-A812-79F5F89A0FB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0AE85F8-E528-4C7A-84AA-86505251C4D9}" type="pres">
      <dgm:prSet presAssocID="{579BD37D-4609-43B6-8B30-5D2D3C918D1C}" presName="spacer" presStyleCnt="0"/>
      <dgm:spPr/>
    </dgm:pt>
    <dgm:pt modelId="{8A323A15-DABB-4168-A77E-FD8A8428CD26}" type="pres">
      <dgm:prSet presAssocID="{07F476EC-D4DC-4CAA-A8C6-F7AF8C5CDE6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0661AD07-D2AF-4F00-B1EB-F5C4896B2028}" type="presOf" srcId="{9D9E1D15-9114-4F2D-9C80-34CA1B193164}" destId="{B5851971-5C92-483E-A8BD-EAC6EADAC104}" srcOrd="0" destOrd="0" presId="urn:microsoft.com/office/officeart/2005/8/layout/vList2"/>
    <dgm:cxn modelId="{AA046F61-4AC4-4A87-B748-ABED28370691}" srcId="{9D9E1D15-9114-4F2D-9C80-34CA1B193164}" destId="{DEC3BA2B-769A-4ADE-A812-79F5F89A0FB3}" srcOrd="1" destOrd="0" parTransId="{C18DE332-1D7E-44A7-80F0-A05AC1109F76}" sibTransId="{579BD37D-4609-43B6-8B30-5D2D3C918D1C}"/>
    <dgm:cxn modelId="{D8D2654A-8B47-4A67-BA6A-5984B12269E5}" srcId="{9D9E1D15-9114-4F2D-9C80-34CA1B193164}" destId="{1503A625-88E1-48DA-9861-EDE476D56DD8}" srcOrd="0" destOrd="0" parTransId="{8639DF32-A2FC-4BA4-BBDF-8E88E8E0C38B}" sibTransId="{C1019F4D-4D15-4BA4-AA08-790F705FAD83}"/>
    <dgm:cxn modelId="{4F6C4453-5622-4F51-82C3-1D584E233F96}" srcId="{9D9E1D15-9114-4F2D-9C80-34CA1B193164}" destId="{07F476EC-D4DC-4CAA-A8C6-F7AF8C5CDE6B}" srcOrd="2" destOrd="0" parTransId="{EEB8D106-244C-4F79-AB5E-2303B1BBCA58}" sibTransId="{01F80C24-8323-426F-806B-9105C3A1717E}"/>
    <dgm:cxn modelId="{DFA2B4CB-80D0-4A70-B168-25088E92108D}" type="presOf" srcId="{DEC3BA2B-769A-4ADE-A812-79F5F89A0FB3}" destId="{FBECF2D3-0564-46B5-93BB-40B057076D88}" srcOrd="0" destOrd="0" presId="urn:microsoft.com/office/officeart/2005/8/layout/vList2"/>
    <dgm:cxn modelId="{C09BC3ED-CB95-416A-8F26-C3501D3376C9}" type="presOf" srcId="{1503A625-88E1-48DA-9861-EDE476D56DD8}" destId="{9E5F09E3-0EB5-463A-B7EE-5ABF9C1E905D}" srcOrd="0" destOrd="0" presId="urn:microsoft.com/office/officeart/2005/8/layout/vList2"/>
    <dgm:cxn modelId="{A9BBE8FB-41EB-452B-B708-FDF0A0A33C95}" type="presOf" srcId="{07F476EC-D4DC-4CAA-A8C6-F7AF8C5CDE6B}" destId="{8A323A15-DABB-4168-A77E-FD8A8428CD26}" srcOrd="0" destOrd="0" presId="urn:microsoft.com/office/officeart/2005/8/layout/vList2"/>
    <dgm:cxn modelId="{3727E0EE-62AE-4BDB-9A46-991177D93DE5}" type="presParOf" srcId="{B5851971-5C92-483E-A8BD-EAC6EADAC104}" destId="{9E5F09E3-0EB5-463A-B7EE-5ABF9C1E905D}" srcOrd="0" destOrd="0" presId="urn:microsoft.com/office/officeart/2005/8/layout/vList2"/>
    <dgm:cxn modelId="{486945D0-2C73-475F-A22E-245539B4DD41}" type="presParOf" srcId="{B5851971-5C92-483E-A8BD-EAC6EADAC104}" destId="{D3901E06-1BD9-43A4-A8ED-250C4D095C18}" srcOrd="1" destOrd="0" presId="urn:microsoft.com/office/officeart/2005/8/layout/vList2"/>
    <dgm:cxn modelId="{2C03D48D-8531-4E56-83D0-80244B2CA76C}" type="presParOf" srcId="{B5851971-5C92-483E-A8BD-EAC6EADAC104}" destId="{FBECF2D3-0564-46B5-93BB-40B057076D88}" srcOrd="2" destOrd="0" presId="urn:microsoft.com/office/officeart/2005/8/layout/vList2"/>
    <dgm:cxn modelId="{E784C6EC-BCB8-402B-B138-1AB2E3C131E9}" type="presParOf" srcId="{B5851971-5C92-483E-A8BD-EAC6EADAC104}" destId="{C0AE85F8-E528-4C7A-84AA-86505251C4D9}" srcOrd="3" destOrd="0" presId="urn:microsoft.com/office/officeart/2005/8/layout/vList2"/>
    <dgm:cxn modelId="{33DC3FC7-88A4-443E-9122-D766C608336E}" type="presParOf" srcId="{B5851971-5C92-483E-A8BD-EAC6EADAC104}" destId="{8A323A15-DABB-4168-A77E-FD8A8428CD2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5D68385-AE4C-4247-8C95-4A4F44A713B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DED005E-0A35-4644-8AFB-8E1FC43005C2}">
      <dgm:prSet/>
      <dgm:spPr/>
      <dgm:t>
        <a:bodyPr/>
        <a:lstStyle/>
        <a:p>
          <a:r>
            <a:rPr lang="it-IT"/>
            <a:t>Scuole, enti locali, forze dell’ordine e organizzazioni del Terzo Settore collaborano per la realizzazione di progetti ed esperienze formative.</a:t>
          </a:r>
          <a:endParaRPr lang="en-US"/>
        </a:p>
      </dgm:t>
    </dgm:pt>
    <dgm:pt modelId="{1F4D1121-5805-42AD-8D4B-8718049F9854}" type="parTrans" cxnId="{C2C3552D-C183-4510-B811-8AC8DA4A53AF}">
      <dgm:prSet/>
      <dgm:spPr/>
      <dgm:t>
        <a:bodyPr/>
        <a:lstStyle/>
        <a:p>
          <a:endParaRPr lang="en-US"/>
        </a:p>
      </dgm:t>
    </dgm:pt>
    <dgm:pt modelId="{8768A36F-322F-49B7-9815-6562E96BD24E}" type="sibTrans" cxnId="{C2C3552D-C183-4510-B811-8AC8DA4A53AF}">
      <dgm:prSet/>
      <dgm:spPr/>
      <dgm:t>
        <a:bodyPr/>
        <a:lstStyle/>
        <a:p>
          <a:endParaRPr lang="en-US"/>
        </a:p>
      </dgm:t>
    </dgm:pt>
    <dgm:pt modelId="{9409C471-D109-4F26-9ACE-C8C41D03E08C}">
      <dgm:prSet/>
      <dgm:spPr/>
      <dgm:t>
        <a:bodyPr/>
        <a:lstStyle/>
        <a:p>
          <a:r>
            <a:rPr lang="it-IT"/>
            <a:t>Sono previsti percorsi di formazione per i docenti.</a:t>
          </a:r>
          <a:endParaRPr lang="en-US"/>
        </a:p>
      </dgm:t>
    </dgm:pt>
    <dgm:pt modelId="{B70AB5C1-A9F4-4F25-AEB0-81B89EC71BDC}" type="parTrans" cxnId="{68A4C46C-8AFA-42D7-ACA9-EA196A761A10}">
      <dgm:prSet/>
      <dgm:spPr/>
      <dgm:t>
        <a:bodyPr/>
        <a:lstStyle/>
        <a:p>
          <a:endParaRPr lang="en-US"/>
        </a:p>
      </dgm:t>
    </dgm:pt>
    <dgm:pt modelId="{2C0541FA-4562-4AD4-9B0C-A26C9B29C130}" type="sibTrans" cxnId="{68A4C46C-8AFA-42D7-ACA9-EA196A761A10}">
      <dgm:prSet/>
      <dgm:spPr/>
      <dgm:t>
        <a:bodyPr/>
        <a:lstStyle/>
        <a:p>
          <a:endParaRPr lang="en-US"/>
        </a:p>
      </dgm:t>
    </dgm:pt>
    <dgm:pt modelId="{C5CB0F2B-540C-49E0-83CC-2CBB1C36775E}" type="pres">
      <dgm:prSet presAssocID="{D5D68385-AE4C-4247-8C95-4A4F44A713B0}" presName="root" presStyleCnt="0">
        <dgm:presLayoutVars>
          <dgm:dir/>
          <dgm:resizeHandles val="exact"/>
        </dgm:presLayoutVars>
      </dgm:prSet>
      <dgm:spPr/>
    </dgm:pt>
    <dgm:pt modelId="{E81E92CA-7BF5-4744-A235-9BDB0F524E5B}" type="pres">
      <dgm:prSet presAssocID="{CDED005E-0A35-4644-8AFB-8E1FC43005C2}" presName="compNode" presStyleCnt="0"/>
      <dgm:spPr/>
    </dgm:pt>
    <dgm:pt modelId="{7959A739-9953-4E0B-8EF3-825699131F31}" type="pres">
      <dgm:prSet presAssocID="{CDED005E-0A35-4644-8AFB-8E1FC43005C2}" presName="bgRect" presStyleLbl="bgShp" presStyleIdx="0" presStyleCnt="2"/>
      <dgm:spPr/>
    </dgm:pt>
    <dgm:pt modelId="{99A96C8B-A12E-49C7-8E3A-3AA1DDFE61EE}" type="pres">
      <dgm:prSet presAssocID="{CDED005E-0A35-4644-8AFB-8E1FC43005C2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uola"/>
        </a:ext>
      </dgm:extLst>
    </dgm:pt>
    <dgm:pt modelId="{DCD82582-4896-496D-8B79-2160069C5AA0}" type="pres">
      <dgm:prSet presAssocID="{CDED005E-0A35-4644-8AFB-8E1FC43005C2}" presName="spaceRect" presStyleCnt="0"/>
      <dgm:spPr/>
    </dgm:pt>
    <dgm:pt modelId="{A624B0E2-9CC6-497C-9D1D-954A0B2F4359}" type="pres">
      <dgm:prSet presAssocID="{CDED005E-0A35-4644-8AFB-8E1FC43005C2}" presName="parTx" presStyleLbl="revTx" presStyleIdx="0" presStyleCnt="2">
        <dgm:presLayoutVars>
          <dgm:chMax val="0"/>
          <dgm:chPref val="0"/>
        </dgm:presLayoutVars>
      </dgm:prSet>
      <dgm:spPr/>
    </dgm:pt>
    <dgm:pt modelId="{E0DBC4D1-86A4-43D8-9202-8D7C916E9868}" type="pres">
      <dgm:prSet presAssocID="{8768A36F-322F-49B7-9815-6562E96BD24E}" presName="sibTrans" presStyleCnt="0"/>
      <dgm:spPr/>
    </dgm:pt>
    <dgm:pt modelId="{14F8B2C4-AD66-4DD6-9FD0-7A5C73F81EE9}" type="pres">
      <dgm:prSet presAssocID="{9409C471-D109-4F26-9ACE-C8C41D03E08C}" presName="compNode" presStyleCnt="0"/>
      <dgm:spPr/>
    </dgm:pt>
    <dgm:pt modelId="{50F1CB0E-6EB5-4676-A63D-2EA35452AF35}" type="pres">
      <dgm:prSet presAssocID="{9409C471-D109-4F26-9ACE-C8C41D03E08C}" presName="bgRect" presStyleLbl="bgShp" presStyleIdx="1" presStyleCnt="2"/>
      <dgm:spPr/>
    </dgm:pt>
    <dgm:pt modelId="{FF7C5D17-FFCD-4BA0-BD7C-1FAA0A8272F7}" type="pres">
      <dgm:prSet presAssocID="{9409C471-D109-4F26-9ACE-C8C41D03E08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la"/>
        </a:ext>
      </dgm:extLst>
    </dgm:pt>
    <dgm:pt modelId="{7D784E38-BAC4-4732-A0B2-6A911FFBB5C8}" type="pres">
      <dgm:prSet presAssocID="{9409C471-D109-4F26-9ACE-C8C41D03E08C}" presName="spaceRect" presStyleCnt="0"/>
      <dgm:spPr/>
    </dgm:pt>
    <dgm:pt modelId="{AF70EB07-6D24-4513-9085-2E0853B1ADA6}" type="pres">
      <dgm:prSet presAssocID="{9409C471-D109-4F26-9ACE-C8C41D03E08C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C2C3552D-C183-4510-B811-8AC8DA4A53AF}" srcId="{D5D68385-AE4C-4247-8C95-4A4F44A713B0}" destId="{CDED005E-0A35-4644-8AFB-8E1FC43005C2}" srcOrd="0" destOrd="0" parTransId="{1F4D1121-5805-42AD-8D4B-8718049F9854}" sibTransId="{8768A36F-322F-49B7-9815-6562E96BD24E}"/>
    <dgm:cxn modelId="{68A4C46C-8AFA-42D7-ACA9-EA196A761A10}" srcId="{D5D68385-AE4C-4247-8C95-4A4F44A713B0}" destId="{9409C471-D109-4F26-9ACE-C8C41D03E08C}" srcOrd="1" destOrd="0" parTransId="{B70AB5C1-A9F4-4F25-AEB0-81B89EC71BDC}" sibTransId="{2C0541FA-4562-4AD4-9B0C-A26C9B29C130}"/>
    <dgm:cxn modelId="{F6A169A2-AB7B-4272-B851-CB14C2FEA67B}" type="presOf" srcId="{CDED005E-0A35-4644-8AFB-8E1FC43005C2}" destId="{A624B0E2-9CC6-497C-9D1D-954A0B2F4359}" srcOrd="0" destOrd="0" presId="urn:microsoft.com/office/officeart/2018/2/layout/IconVerticalSolidList"/>
    <dgm:cxn modelId="{CFF1D6AE-8BB2-40F6-A7BD-9E7E1F1D6138}" type="presOf" srcId="{D5D68385-AE4C-4247-8C95-4A4F44A713B0}" destId="{C5CB0F2B-540C-49E0-83CC-2CBB1C36775E}" srcOrd="0" destOrd="0" presId="urn:microsoft.com/office/officeart/2018/2/layout/IconVerticalSolidList"/>
    <dgm:cxn modelId="{A13583E6-9CED-443F-8609-7145D23DBD62}" type="presOf" srcId="{9409C471-D109-4F26-9ACE-C8C41D03E08C}" destId="{AF70EB07-6D24-4513-9085-2E0853B1ADA6}" srcOrd="0" destOrd="0" presId="urn:microsoft.com/office/officeart/2018/2/layout/IconVerticalSolidList"/>
    <dgm:cxn modelId="{9A825DE9-AD78-4D04-8D4A-723AFB8B13D8}" type="presParOf" srcId="{C5CB0F2B-540C-49E0-83CC-2CBB1C36775E}" destId="{E81E92CA-7BF5-4744-A235-9BDB0F524E5B}" srcOrd="0" destOrd="0" presId="urn:microsoft.com/office/officeart/2018/2/layout/IconVerticalSolidList"/>
    <dgm:cxn modelId="{311C51C9-7A7A-4E90-B3BC-44F7CFD5C321}" type="presParOf" srcId="{E81E92CA-7BF5-4744-A235-9BDB0F524E5B}" destId="{7959A739-9953-4E0B-8EF3-825699131F31}" srcOrd="0" destOrd="0" presId="urn:microsoft.com/office/officeart/2018/2/layout/IconVerticalSolidList"/>
    <dgm:cxn modelId="{F1C56602-7151-4AC3-BA01-DF410FE7661C}" type="presParOf" srcId="{E81E92CA-7BF5-4744-A235-9BDB0F524E5B}" destId="{99A96C8B-A12E-49C7-8E3A-3AA1DDFE61EE}" srcOrd="1" destOrd="0" presId="urn:microsoft.com/office/officeart/2018/2/layout/IconVerticalSolidList"/>
    <dgm:cxn modelId="{2AE0B2AD-D9AC-425C-81B7-C998153B9C0B}" type="presParOf" srcId="{E81E92CA-7BF5-4744-A235-9BDB0F524E5B}" destId="{DCD82582-4896-496D-8B79-2160069C5AA0}" srcOrd="2" destOrd="0" presId="urn:microsoft.com/office/officeart/2018/2/layout/IconVerticalSolidList"/>
    <dgm:cxn modelId="{4680AA72-C5B9-484B-8DF2-EF6D960AB567}" type="presParOf" srcId="{E81E92CA-7BF5-4744-A235-9BDB0F524E5B}" destId="{A624B0E2-9CC6-497C-9D1D-954A0B2F4359}" srcOrd="3" destOrd="0" presId="urn:microsoft.com/office/officeart/2018/2/layout/IconVerticalSolidList"/>
    <dgm:cxn modelId="{EF374217-9D9A-49B7-8F79-1EC0242C20DA}" type="presParOf" srcId="{C5CB0F2B-540C-49E0-83CC-2CBB1C36775E}" destId="{E0DBC4D1-86A4-43D8-9202-8D7C916E9868}" srcOrd="1" destOrd="0" presId="urn:microsoft.com/office/officeart/2018/2/layout/IconVerticalSolidList"/>
    <dgm:cxn modelId="{8E2C82F9-46D3-43CE-AB9F-FFA98F18CA2B}" type="presParOf" srcId="{C5CB0F2B-540C-49E0-83CC-2CBB1C36775E}" destId="{14F8B2C4-AD66-4DD6-9FD0-7A5C73F81EE9}" srcOrd="2" destOrd="0" presId="urn:microsoft.com/office/officeart/2018/2/layout/IconVerticalSolidList"/>
    <dgm:cxn modelId="{A9578940-68EE-4BA9-9B7C-6A7A04B2EB8A}" type="presParOf" srcId="{14F8B2C4-AD66-4DD6-9FD0-7A5C73F81EE9}" destId="{50F1CB0E-6EB5-4676-A63D-2EA35452AF35}" srcOrd="0" destOrd="0" presId="urn:microsoft.com/office/officeart/2018/2/layout/IconVerticalSolidList"/>
    <dgm:cxn modelId="{F64F3867-DED2-40EB-99DB-EF57C49BA758}" type="presParOf" srcId="{14F8B2C4-AD66-4DD6-9FD0-7A5C73F81EE9}" destId="{FF7C5D17-FFCD-4BA0-BD7C-1FAA0A8272F7}" srcOrd="1" destOrd="0" presId="urn:microsoft.com/office/officeart/2018/2/layout/IconVerticalSolidList"/>
    <dgm:cxn modelId="{EB54E3D2-8B3C-44BC-82C6-0BE27B824D8D}" type="presParOf" srcId="{14F8B2C4-AD66-4DD6-9FD0-7A5C73F81EE9}" destId="{7D784E38-BAC4-4732-A0B2-6A911FFBB5C8}" srcOrd="2" destOrd="0" presId="urn:microsoft.com/office/officeart/2018/2/layout/IconVerticalSolidList"/>
    <dgm:cxn modelId="{2B135D56-222D-4D92-A536-8446C9F0B26A}" type="presParOf" srcId="{14F8B2C4-AD66-4DD6-9FD0-7A5C73F81EE9}" destId="{AF70EB07-6D24-4513-9085-2E0853B1ADA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0E83BCD-C336-4BF8-ABA6-3FF5CAF3DF7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6E249F0-3437-4E37-A109-E22AC9730AE9}">
      <dgm:prSet/>
      <dgm:spPr/>
      <dgm:t>
        <a:bodyPr/>
        <a:lstStyle/>
        <a:p>
          <a:r>
            <a:rPr lang="en-US"/>
            <a:t>• Studio della Costituzione e delle istituzioni.</a:t>
          </a:r>
        </a:p>
      </dgm:t>
    </dgm:pt>
    <dgm:pt modelId="{EEA716DB-CBF1-495F-81A7-48C5DDFE6D90}" type="parTrans" cxnId="{0CA6DCCB-C3B2-4A6E-8AAD-6B9D3D55E226}">
      <dgm:prSet/>
      <dgm:spPr/>
      <dgm:t>
        <a:bodyPr/>
        <a:lstStyle/>
        <a:p>
          <a:endParaRPr lang="en-US"/>
        </a:p>
      </dgm:t>
    </dgm:pt>
    <dgm:pt modelId="{DCCD6563-103C-41D1-BD81-7B81EC64901D}" type="sibTrans" cxnId="{0CA6DCCB-C3B2-4A6E-8AAD-6B9D3D55E226}">
      <dgm:prSet/>
      <dgm:spPr/>
      <dgm:t>
        <a:bodyPr/>
        <a:lstStyle/>
        <a:p>
          <a:endParaRPr lang="en-US"/>
        </a:p>
      </dgm:t>
    </dgm:pt>
    <dgm:pt modelId="{A3C45D49-3674-4DEB-ACC7-ABACED28A252}">
      <dgm:prSet/>
      <dgm:spPr/>
      <dgm:t>
        <a:bodyPr/>
        <a:lstStyle/>
        <a:p>
          <a:r>
            <a:rPr lang="en-US"/>
            <a:t>• Conoscenza del sistema democratico italiano.</a:t>
          </a:r>
        </a:p>
      </dgm:t>
    </dgm:pt>
    <dgm:pt modelId="{20F4F034-5B5C-409B-A346-E95F688E2855}" type="parTrans" cxnId="{25B9E547-737D-4342-BE16-69A7AD8968EE}">
      <dgm:prSet/>
      <dgm:spPr/>
      <dgm:t>
        <a:bodyPr/>
        <a:lstStyle/>
        <a:p>
          <a:endParaRPr lang="en-US"/>
        </a:p>
      </dgm:t>
    </dgm:pt>
    <dgm:pt modelId="{07E1DFB2-3BE7-418D-9B48-F39EA268B548}" type="sibTrans" cxnId="{25B9E547-737D-4342-BE16-69A7AD8968EE}">
      <dgm:prSet/>
      <dgm:spPr/>
      <dgm:t>
        <a:bodyPr/>
        <a:lstStyle/>
        <a:p>
          <a:endParaRPr lang="en-US"/>
        </a:p>
      </dgm:t>
    </dgm:pt>
    <dgm:pt modelId="{40103E8D-0B63-4EE9-9BBB-CB13E7031C22}">
      <dgm:prSet/>
      <dgm:spPr/>
      <dgm:t>
        <a:bodyPr/>
        <a:lstStyle/>
        <a:p>
          <a:r>
            <a:rPr lang="en-US"/>
            <a:t>• Approfondimenti su diritti, doveri e legalità.</a:t>
          </a:r>
        </a:p>
      </dgm:t>
    </dgm:pt>
    <dgm:pt modelId="{43DCE148-C375-4833-A31D-4C1161833CD6}" type="parTrans" cxnId="{F69F100A-1D6C-48B9-B615-AF09EE42C2EB}">
      <dgm:prSet/>
      <dgm:spPr/>
      <dgm:t>
        <a:bodyPr/>
        <a:lstStyle/>
        <a:p>
          <a:endParaRPr lang="en-US"/>
        </a:p>
      </dgm:t>
    </dgm:pt>
    <dgm:pt modelId="{CFCF89F3-92CD-4A5F-9360-F217AD120A69}" type="sibTrans" cxnId="{F69F100A-1D6C-48B9-B615-AF09EE42C2EB}">
      <dgm:prSet/>
      <dgm:spPr/>
      <dgm:t>
        <a:bodyPr/>
        <a:lstStyle/>
        <a:p>
          <a:endParaRPr lang="en-US"/>
        </a:p>
      </dgm:t>
    </dgm:pt>
    <dgm:pt modelId="{6F01BE97-5617-4574-8872-067ABD13F74A}" type="pres">
      <dgm:prSet presAssocID="{20E83BCD-C336-4BF8-ABA6-3FF5CAF3DF7B}" presName="linear" presStyleCnt="0">
        <dgm:presLayoutVars>
          <dgm:animLvl val="lvl"/>
          <dgm:resizeHandles val="exact"/>
        </dgm:presLayoutVars>
      </dgm:prSet>
      <dgm:spPr/>
    </dgm:pt>
    <dgm:pt modelId="{B0A12561-972D-4912-BA8A-C1957A303BB1}" type="pres">
      <dgm:prSet presAssocID="{56E249F0-3437-4E37-A109-E22AC9730AE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9C551E3-EB63-41AE-8F4B-A5C8E0D9CC3E}" type="pres">
      <dgm:prSet presAssocID="{DCCD6563-103C-41D1-BD81-7B81EC64901D}" presName="spacer" presStyleCnt="0"/>
      <dgm:spPr/>
    </dgm:pt>
    <dgm:pt modelId="{E693DEF1-3E4C-4A21-9A40-FE276ED76001}" type="pres">
      <dgm:prSet presAssocID="{A3C45D49-3674-4DEB-ACC7-ABACED28A25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6B787E8-BA56-493B-B1FF-94273A62C06A}" type="pres">
      <dgm:prSet presAssocID="{07E1DFB2-3BE7-418D-9B48-F39EA268B548}" presName="spacer" presStyleCnt="0"/>
      <dgm:spPr/>
    </dgm:pt>
    <dgm:pt modelId="{B702460E-F4A6-4229-9862-2427FA01873A}" type="pres">
      <dgm:prSet presAssocID="{40103E8D-0B63-4EE9-9BBB-CB13E7031C2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69F100A-1D6C-48B9-B615-AF09EE42C2EB}" srcId="{20E83BCD-C336-4BF8-ABA6-3FF5CAF3DF7B}" destId="{40103E8D-0B63-4EE9-9BBB-CB13E7031C22}" srcOrd="2" destOrd="0" parTransId="{43DCE148-C375-4833-A31D-4C1161833CD6}" sibTransId="{CFCF89F3-92CD-4A5F-9360-F217AD120A69}"/>
    <dgm:cxn modelId="{25B9E547-737D-4342-BE16-69A7AD8968EE}" srcId="{20E83BCD-C336-4BF8-ABA6-3FF5CAF3DF7B}" destId="{A3C45D49-3674-4DEB-ACC7-ABACED28A252}" srcOrd="1" destOrd="0" parTransId="{20F4F034-5B5C-409B-A346-E95F688E2855}" sibTransId="{07E1DFB2-3BE7-418D-9B48-F39EA268B548}"/>
    <dgm:cxn modelId="{45CF6A80-1287-4C52-87F7-E5F2451EA82A}" type="presOf" srcId="{40103E8D-0B63-4EE9-9BBB-CB13E7031C22}" destId="{B702460E-F4A6-4229-9862-2427FA01873A}" srcOrd="0" destOrd="0" presId="urn:microsoft.com/office/officeart/2005/8/layout/vList2"/>
    <dgm:cxn modelId="{5F43CCB4-88B6-4C02-87B9-2B16F0A5A69D}" type="presOf" srcId="{56E249F0-3437-4E37-A109-E22AC9730AE9}" destId="{B0A12561-972D-4912-BA8A-C1957A303BB1}" srcOrd="0" destOrd="0" presId="urn:microsoft.com/office/officeart/2005/8/layout/vList2"/>
    <dgm:cxn modelId="{0CA6DCCB-C3B2-4A6E-8AAD-6B9D3D55E226}" srcId="{20E83BCD-C336-4BF8-ABA6-3FF5CAF3DF7B}" destId="{56E249F0-3437-4E37-A109-E22AC9730AE9}" srcOrd="0" destOrd="0" parTransId="{EEA716DB-CBF1-495F-81A7-48C5DDFE6D90}" sibTransId="{DCCD6563-103C-41D1-BD81-7B81EC64901D}"/>
    <dgm:cxn modelId="{FF4DE0E8-DC47-447A-816D-D63CD384B0FE}" type="presOf" srcId="{20E83BCD-C336-4BF8-ABA6-3FF5CAF3DF7B}" destId="{6F01BE97-5617-4574-8872-067ABD13F74A}" srcOrd="0" destOrd="0" presId="urn:microsoft.com/office/officeart/2005/8/layout/vList2"/>
    <dgm:cxn modelId="{E9BFC4EA-B0DE-4552-A817-2E60F329CF0C}" type="presOf" srcId="{A3C45D49-3674-4DEB-ACC7-ABACED28A252}" destId="{E693DEF1-3E4C-4A21-9A40-FE276ED76001}" srcOrd="0" destOrd="0" presId="urn:microsoft.com/office/officeart/2005/8/layout/vList2"/>
    <dgm:cxn modelId="{3D6043D5-6CF9-4696-9109-B82EE9CE6420}" type="presParOf" srcId="{6F01BE97-5617-4574-8872-067ABD13F74A}" destId="{B0A12561-972D-4912-BA8A-C1957A303BB1}" srcOrd="0" destOrd="0" presId="urn:microsoft.com/office/officeart/2005/8/layout/vList2"/>
    <dgm:cxn modelId="{A07CA236-D18D-40A5-A067-9649C265962F}" type="presParOf" srcId="{6F01BE97-5617-4574-8872-067ABD13F74A}" destId="{09C551E3-EB63-41AE-8F4B-A5C8E0D9CC3E}" srcOrd="1" destOrd="0" presId="urn:microsoft.com/office/officeart/2005/8/layout/vList2"/>
    <dgm:cxn modelId="{FCBBB552-BE43-4C9D-8325-49B99B330092}" type="presParOf" srcId="{6F01BE97-5617-4574-8872-067ABD13F74A}" destId="{E693DEF1-3E4C-4A21-9A40-FE276ED76001}" srcOrd="2" destOrd="0" presId="urn:microsoft.com/office/officeart/2005/8/layout/vList2"/>
    <dgm:cxn modelId="{AB08E34D-2BA5-4552-8461-33B1F99CAF6B}" type="presParOf" srcId="{6F01BE97-5617-4574-8872-067ABD13F74A}" destId="{26B787E8-BA56-493B-B1FF-94273A62C06A}" srcOrd="3" destOrd="0" presId="urn:microsoft.com/office/officeart/2005/8/layout/vList2"/>
    <dgm:cxn modelId="{C0F96EC4-B708-4169-BE06-D8BB8802CA18}" type="presParOf" srcId="{6F01BE97-5617-4574-8872-067ABD13F74A}" destId="{B702460E-F4A6-4229-9862-2427FA01873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7E4D1D2-80BF-4531-9926-09841E314BF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F20ACFB-0BA4-41D3-82FD-09CC43EB3ED1}">
      <dgm:prSet/>
      <dgm:spPr/>
      <dgm:t>
        <a:bodyPr/>
        <a:lstStyle/>
        <a:p>
          <a:r>
            <a:rPr lang="en-US"/>
            <a:t>• Agenda 2030 ONU e obiettivi di sviluppo sostenibile.</a:t>
          </a:r>
        </a:p>
      </dgm:t>
    </dgm:pt>
    <dgm:pt modelId="{5A9ED243-1A1E-4E76-8CF1-5501A5AA98F9}" type="parTrans" cxnId="{444FAFD5-12DA-45FB-A13B-23700D420BCB}">
      <dgm:prSet/>
      <dgm:spPr/>
      <dgm:t>
        <a:bodyPr/>
        <a:lstStyle/>
        <a:p>
          <a:endParaRPr lang="en-US"/>
        </a:p>
      </dgm:t>
    </dgm:pt>
    <dgm:pt modelId="{4AF86954-5467-418E-8856-EDB53BC49B58}" type="sibTrans" cxnId="{444FAFD5-12DA-45FB-A13B-23700D420BCB}">
      <dgm:prSet/>
      <dgm:spPr/>
      <dgm:t>
        <a:bodyPr/>
        <a:lstStyle/>
        <a:p>
          <a:endParaRPr lang="en-US"/>
        </a:p>
      </dgm:t>
    </dgm:pt>
    <dgm:pt modelId="{C56924CC-3EA6-4EAE-B21F-0FAB38BADBE9}">
      <dgm:prSet/>
      <dgm:spPr/>
      <dgm:t>
        <a:bodyPr/>
        <a:lstStyle/>
        <a:p>
          <a:r>
            <a:rPr lang="en-US"/>
            <a:t>• Pratiche per comportamenti responsabili.</a:t>
          </a:r>
        </a:p>
      </dgm:t>
    </dgm:pt>
    <dgm:pt modelId="{F24B8A2C-54AA-404A-A55D-A40F67C9DD55}" type="parTrans" cxnId="{3EB329C5-F96E-4B94-BE9B-1DCAA99C8337}">
      <dgm:prSet/>
      <dgm:spPr/>
      <dgm:t>
        <a:bodyPr/>
        <a:lstStyle/>
        <a:p>
          <a:endParaRPr lang="en-US"/>
        </a:p>
      </dgm:t>
    </dgm:pt>
    <dgm:pt modelId="{0F13D77E-3E64-484A-822B-DCA35601046F}" type="sibTrans" cxnId="{3EB329C5-F96E-4B94-BE9B-1DCAA99C8337}">
      <dgm:prSet/>
      <dgm:spPr/>
      <dgm:t>
        <a:bodyPr/>
        <a:lstStyle/>
        <a:p>
          <a:endParaRPr lang="en-US"/>
        </a:p>
      </dgm:t>
    </dgm:pt>
    <dgm:pt modelId="{36CAB680-ADB6-4BC7-96D3-A81A574DB6FF}">
      <dgm:prSet/>
      <dgm:spPr/>
      <dgm:t>
        <a:bodyPr/>
        <a:lstStyle/>
        <a:p>
          <a:r>
            <a:rPr lang="en-US"/>
            <a:t>• Sensibilizzazione su cambiamenti climatici.</a:t>
          </a:r>
        </a:p>
      </dgm:t>
    </dgm:pt>
    <dgm:pt modelId="{D498303B-2658-458E-84AF-47A5CDAC7FF7}" type="parTrans" cxnId="{6BCC27AC-847F-432B-BCAE-9DD31CE645C4}">
      <dgm:prSet/>
      <dgm:spPr/>
      <dgm:t>
        <a:bodyPr/>
        <a:lstStyle/>
        <a:p>
          <a:endParaRPr lang="en-US"/>
        </a:p>
      </dgm:t>
    </dgm:pt>
    <dgm:pt modelId="{BC4937A0-6039-4593-AFC7-28C946C28363}" type="sibTrans" cxnId="{6BCC27AC-847F-432B-BCAE-9DD31CE645C4}">
      <dgm:prSet/>
      <dgm:spPr/>
      <dgm:t>
        <a:bodyPr/>
        <a:lstStyle/>
        <a:p>
          <a:endParaRPr lang="en-US"/>
        </a:p>
      </dgm:t>
    </dgm:pt>
    <dgm:pt modelId="{DFBF9D57-7AC8-4002-B186-0ABA19B4E9A5}" type="pres">
      <dgm:prSet presAssocID="{87E4D1D2-80BF-4531-9926-09841E314BFB}" presName="linear" presStyleCnt="0">
        <dgm:presLayoutVars>
          <dgm:animLvl val="lvl"/>
          <dgm:resizeHandles val="exact"/>
        </dgm:presLayoutVars>
      </dgm:prSet>
      <dgm:spPr/>
    </dgm:pt>
    <dgm:pt modelId="{187D2FEB-8A69-4FA7-8432-3D7356640934}" type="pres">
      <dgm:prSet presAssocID="{1F20ACFB-0BA4-41D3-82FD-09CC43EB3ED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92AE274-3F68-47C9-AD13-CE0B387712C8}" type="pres">
      <dgm:prSet presAssocID="{4AF86954-5467-418E-8856-EDB53BC49B58}" presName="spacer" presStyleCnt="0"/>
      <dgm:spPr/>
    </dgm:pt>
    <dgm:pt modelId="{579C155F-2750-485E-A5C0-1137B3FB380E}" type="pres">
      <dgm:prSet presAssocID="{C56924CC-3EA6-4EAE-B21F-0FAB38BADBE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23B48FA-14E4-416A-BB57-367BF3FAD4B1}" type="pres">
      <dgm:prSet presAssocID="{0F13D77E-3E64-484A-822B-DCA35601046F}" presName="spacer" presStyleCnt="0"/>
      <dgm:spPr/>
    </dgm:pt>
    <dgm:pt modelId="{4E59B66C-B05E-4700-A5D5-DEB4224D157C}" type="pres">
      <dgm:prSet presAssocID="{36CAB680-ADB6-4BC7-96D3-A81A574DB6FF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B6A4E35-A884-47C6-AEB9-4BB5A698CA9D}" type="presOf" srcId="{C56924CC-3EA6-4EAE-B21F-0FAB38BADBE9}" destId="{579C155F-2750-485E-A5C0-1137B3FB380E}" srcOrd="0" destOrd="0" presId="urn:microsoft.com/office/officeart/2005/8/layout/vList2"/>
    <dgm:cxn modelId="{A998974D-7986-4853-9D9C-831739585EEF}" type="presOf" srcId="{36CAB680-ADB6-4BC7-96D3-A81A574DB6FF}" destId="{4E59B66C-B05E-4700-A5D5-DEB4224D157C}" srcOrd="0" destOrd="0" presId="urn:microsoft.com/office/officeart/2005/8/layout/vList2"/>
    <dgm:cxn modelId="{68192355-FCE6-42E5-BC2B-DA80D9343A7A}" type="presOf" srcId="{1F20ACFB-0BA4-41D3-82FD-09CC43EB3ED1}" destId="{187D2FEB-8A69-4FA7-8432-3D7356640934}" srcOrd="0" destOrd="0" presId="urn:microsoft.com/office/officeart/2005/8/layout/vList2"/>
    <dgm:cxn modelId="{8A13249F-44CF-4853-B47D-2D9678FCC2A9}" type="presOf" srcId="{87E4D1D2-80BF-4531-9926-09841E314BFB}" destId="{DFBF9D57-7AC8-4002-B186-0ABA19B4E9A5}" srcOrd="0" destOrd="0" presId="urn:microsoft.com/office/officeart/2005/8/layout/vList2"/>
    <dgm:cxn modelId="{6BCC27AC-847F-432B-BCAE-9DD31CE645C4}" srcId="{87E4D1D2-80BF-4531-9926-09841E314BFB}" destId="{36CAB680-ADB6-4BC7-96D3-A81A574DB6FF}" srcOrd="2" destOrd="0" parTransId="{D498303B-2658-458E-84AF-47A5CDAC7FF7}" sibTransId="{BC4937A0-6039-4593-AFC7-28C946C28363}"/>
    <dgm:cxn modelId="{3EB329C5-F96E-4B94-BE9B-1DCAA99C8337}" srcId="{87E4D1D2-80BF-4531-9926-09841E314BFB}" destId="{C56924CC-3EA6-4EAE-B21F-0FAB38BADBE9}" srcOrd="1" destOrd="0" parTransId="{F24B8A2C-54AA-404A-A55D-A40F67C9DD55}" sibTransId="{0F13D77E-3E64-484A-822B-DCA35601046F}"/>
    <dgm:cxn modelId="{444FAFD5-12DA-45FB-A13B-23700D420BCB}" srcId="{87E4D1D2-80BF-4531-9926-09841E314BFB}" destId="{1F20ACFB-0BA4-41D3-82FD-09CC43EB3ED1}" srcOrd="0" destOrd="0" parTransId="{5A9ED243-1A1E-4E76-8CF1-5501A5AA98F9}" sibTransId="{4AF86954-5467-418E-8856-EDB53BC49B58}"/>
    <dgm:cxn modelId="{676CB864-B6A0-435B-AFA7-1596E4846121}" type="presParOf" srcId="{DFBF9D57-7AC8-4002-B186-0ABA19B4E9A5}" destId="{187D2FEB-8A69-4FA7-8432-3D7356640934}" srcOrd="0" destOrd="0" presId="urn:microsoft.com/office/officeart/2005/8/layout/vList2"/>
    <dgm:cxn modelId="{D49FC653-B720-4795-B9C0-085362E0626C}" type="presParOf" srcId="{DFBF9D57-7AC8-4002-B186-0ABA19B4E9A5}" destId="{992AE274-3F68-47C9-AD13-CE0B387712C8}" srcOrd="1" destOrd="0" presId="urn:microsoft.com/office/officeart/2005/8/layout/vList2"/>
    <dgm:cxn modelId="{3A4EB383-D513-41DD-89FA-4DCD869EC090}" type="presParOf" srcId="{DFBF9D57-7AC8-4002-B186-0ABA19B4E9A5}" destId="{579C155F-2750-485E-A5C0-1137B3FB380E}" srcOrd="2" destOrd="0" presId="urn:microsoft.com/office/officeart/2005/8/layout/vList2"/>
    <dgm:cxn modelId="{857C961D-A56E-4131-8E63-C070D196CC4E}" type="presParOf" srcId="{DFBF9D57-7AC8-4002-B186-0ABA19B4E9A5}" destId="{E23B48FA-14E4-416A-BB57-367BF3FAD4B1}" srcOrd="3" destOrd="0" presId="urn:microsoft.com/office/officeart/2005/8/layout/vList2"/>
    <dgm:cxn modelId="{2CC20EA7-B54B-45CD-B837-19113941057D}" type="presParOf" srcId="{DFBF9D57-7AC8-4002-B186-0ABA19B4E9A5}" destId="{4E59B66C-B05E-4700-A5D5-DEB4224D157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6BFDF53-DFD9-4DB7-B0D4-63A96E7CE3A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051FC3C-BDD6-4F78-8972-811D13C065A8}">
      <dgm:prSet/>
      <dgm:spPr/>
      <dgm:t>
        <a:bodyPr/>
        <a:lstStyle/>
        <a:p>
          <a:r>
            <a:rPr lang="en-US"/>
            <a:t>• Progettazione interdisciplinare.</a:t>
          </a:r>
        </a:p>
      </dgm:t>
    </dgm:pt>
    <dgm:pt modelId="{0527F208-C8E3-4FEB-A267-A7C39CDE9F66}" type="parTrans" cxnId="{3B38C773-093B-4670-A775-B2D9AF204159}">
      <dgm:prSet/>
      <dgm:spPr/>
      <dgm:t>
        <a:bodyPr/>
        <a:lstStyle/>
        <a:p>
          <a:endParaRPr lang="en-US"/>
        </a:p>
      </dgm:t>
    </dgm:pt>
    <dgm:pt modelId="{1336AEC7-C64F-47C6-BDD2-0BE84F5B9253}" type="sibTrans" cxnId="{3B38C773-093B-4670-A775-B2D9AF204159}">
      <dgm:prSet/>
      <dgm:spPr/>
      <dgm:t>
        <a:bodyPr/>
        <a:lstStyle/>
        <a:p>
          <a:endParaRPr lang="en-US"/>
        </a:p>
      </dgm:t>
    </dgm:pt>
    <dgm:pt modelId="{442F4AAD-68F2-4698-95DD-CBA572C9E4C9}">
      <dgm:prSet/>
      <dgm:spPr/>
      <dgm:t>
        <a:bodyPr/>
        <a:lstStyle/>
        <a:p>
          <a:r>
            <a:rPr lang="en-US"/>
            <a:t>• Percorsi didattici flessibili.</a:t>
          </a:r>
        </a:p>
      </dgm:t>
    </dgm:pt>
    <dgm:pt modelId="{2B99E36B-526E-4D16-B0AA-39CB0D1D7D1A}" type="parTrans" cxnId="{F9E9B2B0-D98B-4C7E-852B-8836028A43CC}">
      <dgm:prSet/>
      <dgm:spPr/>
      <dgm:t>
        <a:bodyPr/>
        <a:lstStyle/>
        <a:p>
          <a:endParaRPr lang="en-US"/>
        </a:p>
      </dgm:t>
    </dgm:pt>
    <dgm:pt modelId="{5E4F1243-F783-4BB5-B877-10CFC364EB2F}" type="sibTrans" cxnId="{F9E9B2B0-D98B-4C7E-852B-8836028A43CC}">
      <dgm:prSet/>
      <dgm:spPr/>
      <dgm:t>
        <a:bodyPr/>
        <a:lstStyle/>
        <a:p>
          <a:endParaRPr lang="en-US"/>
        </a:p>
      </dgm:t>
    </dgm:pt>
    <dgm:pt modelId="{A10614D4-6DD4-4623-8920-58574567C2FB}">
      <dgm:prSet/>
      <dgm:spPr/>
      <dgm:t>
        <a:bodyPr/>
        <a:lstStyle/>
        <a:p>
          <a:r>
            <a:rPr lang="en-US"/>
            <a:t>• Collaborazioni con enti esterni.</a:t>
          </a:r>
        </a:p>
      </dgm:t>
    </dgm:pt>
    <dgm:pt modelId="{717D998D-1AB7-4F2A-B648-4353A5D7E4B1}" type="parTrans" cxnId="{56D0E26A-C1A3-4589-8D4F-EDF9F0A8CDD1}">
      <dgm:prSet/>
      <dgm:spPr/>
      <dgm:t>
        <a:bodyPr/>
        <a:lstStyle/>
        <a:p>
          <a:endParaRPr lang="en-US"/>
        </a:p>
      </dgm:t>
    </dgm:pt>
    <dgm:pt modelId="{39757BA7-6C67-4E72-82D7-96325BA19CA7}" type="sibTrans" cxnId="{56D0E26A-C1A3-4589-8D4F-EDF9F0A8CDD1}">
      <dgm:prSet/>
      <dgm:spPr/>
      <dgm:t>
        <a:bodyPr/>
        <a:lstStyle/>
        <a:p>
          <a:endParaRPr lang="en-US"/>
        </a:p>
      </dgm:t>
    </dgm:pt>
    <dgm:pt modelId="{D88121A8-C83F-4BC4-BBAE-839FC2F2A35B}" type="pres">
      <dgm:prSet presAssocID="{96BFDF53-DFD9-4DB7-B0D4-63A96E7CE3A0}" presName="linear" presStyleCnt="0">
        <dgm:presLayoutVars>
          <dgm:animLvl val="lvl"/>
          <dgm:resizeHandles val="exact"/>
        </dgm:presLayoutVars>
      </dgm:prSet>
      <dgm:spPr/>
    </dgm:pt>
    <dgm:pt modelId="{48330481-BA31-4462-B16B-D0BCEFE21BB4}" type="pres">
      <dgm:prSet presAssocID="{0051FC3C-BDD6-4F78-8972-811D13C065A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D6341D0-7D87-4279-92B0-7F6DD1A73D2D}" type="pres">
      <dgm:prSet presAssocID="{1336AEC7-C64F-47C6-BDD2-0BE84F5B9253}" presName="spacer" presStyleCnt="0"/>
      <dgm:spPr/>
    </dgm:pt>
    <dgm:pt modelId="{5F031472-D49F-42BC-AEAC-94C39EE4D8BD}" type="pres">
      <dgm:prSet presAssocID="{442F4AAD-68F2-4698-95DD-CBA572C9E4C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3EFA2F3-2011-4030-B0CF-3D6B91C71749}" type="pres">
      <dgm:prSet presAssocID="{5E4F1243-F783-4BB5-B877-10CFC364EB2F}" presName="spacer" presStyleCnt="0"/>
      <dgm:spPr/>
    </dgm:pt>
    <dgm:pt modelId="{A58085A2-FCEC-4ADD-96AD-B2156A7178C7}" type="pres">
      <dgm:prSet presAssocID="{A10614D4-6DD4-4623-8920-58574567C2F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B6A9113-9FEE-41BA-A944-97EA745C0048}" type="presOf" srcId="{A10614D4-6DD4-4623-8920-58574567C2FB}" destId="{A58085A2-FCEC-4ADD-96AD-B2156A7178C7}" srcOrd="0" destOrd="0" presId="urn:microsoft.com/office/officeart/2005/8/layout/vList2"/>
    <dgm:cxn modelId="{DD07DC20-0DA8-44FB-A537-D7532D8AECEC}" type="presOf" srcId="{96BFDF53-DFD9-4DB7-B0D4-63A96E7CE3A0}" destId="{D88121A8-C83F-4BC4-BBAE-839FC2F2A35B}" srcOrd="0" destOrd="0" presId="urn:microsoft.com/office/officeart/2005/8/layout/vList2"/>
    <dgm:cxn modelId="{56D0E26A-C1A3-4589-8D4F-EDF9F0A8CDD1}" srcId="{96BFDF53-DFD9-4DB7-B0D4-63A96E7CE3A0}" destId="{A10614D4-6DD4-4623-8920-58574567C2FB}" srcOrd="2" destOrd="0" parTransId="{717D998D-1AB7-4F2A-B648-4353A5D7E4B1}" sibTransId="{39757BA7-6C67-4E72-82D7-96325BA19CA7}"/>
    <dgm:cxn modelId="{3B38C773-093B-4670-A775-B2D9AF204159}" srcId="{96BFDF53-DFD9-4DB7-B0D4-63A96E7CE3A0}" destId="{0051FC3C-BDD6-4F78-8972-811D13C065A8}" srcOrd="0" destOrd="0" parTransId="{0527F208-C8E3-4FEB-A267-A7C39CDE9F66}" sibTransId="{1336AEC7-C64F-47C6-BDD2-0BE84F5B9253}"/>
    <dgm:cxn modelId="{212FBA9A-75FF-404D-85C0-5F796CEE8393}" type="presOf" srcId="{0051FC3C-BDD6-4F78-8972-811D13C065A8}" destId="{48330481-BA31-4462-B16B-D0BCEFE21BB4}" srcOrd="0" destOrd="0" presId="urn:microsoft.com/office/officeart/2005/8/layout/vList2"/>
    <dgm:cxn modelId="{596338B0-51A9-4254-B424-942FF6EB631D}" type="presOf" srcId="{442F4AAD-68F2-4698-95DD-CBA572C9E4C9}" destId="{5F031472-D49F-42BC-AEAC-94C39EE4D8BD}" srcOrd="0" destOrd="0" presId="urn:microsoft.com/office/officeart/2005/8/layout/vList2"/>
    <dgm:cxn modelId="{F9E9B2B0-D98B-4C7E-852B-8836028A43CC}" srcId="{96BFDF53-DFD9-4DB7-B0D4-63A96E7CE3A0}" destId="{442F4AAD-68F2-4698-95DD-CBA572C9E4C9}" srcOrd="1" destOrd="0" parTransId="{2B99E36B-526E-4D16-B0AA-39CB0D1D7D1A}" sibTransId="{5E4F1243-F783-4BB5-B877-10CFC364EB2F}"/>
    <dgm:cxn modelId="{EFFACBFF-CFA2-4A35-813E-79D30459C5B1}" type="presParOf" srcId="{D88121A8-C83F-4BC4-BBAE-839FC2F2A35B}" destId="{48330481-BA31-4462-B16B-D0BCEFE21BB4}" srcOrd="0" destOrd="0" presId="urn:microsoft.com/office/officeart/2005/8/layout/vList2"/>
    <dgm:cxn modelId="{FAD3E302-2A44-4EC2-9349-7F5286F2B0E0}" type="presParOf" srcId="{D88121A8-C83F-4BC4-BBAE-839FC2F2A35B}" destId="{5D6341D0-7D87-4279-92B0-7F6DD1A73D2D}" srcOrd="1" destOrd="0" presId="urn:microsoft.com/office/officeart/2005/8/layout/vList2"/>
    <dgm:cxn modelId="{1DFE0D9C-1D2A-4133-A2AD-6BA3B15703A1}" type="presParOf" srcId="{D88121A8-C83F-4BC4-BBAE-839FC2F2A35B}" destId="{5F031472-D49F-42BC-AEAC-94C39EE4D8BD}" srcOrd="2" destOrd="0" presId="urn:microsoft.com/office/officeart/2005/8/layout/vList2"/>
    <dgm:cxn modelId="{903FFA7C-D827-4170-8490-FD572FBC84CE}" type="presParOf" srcId="{D88121A8-C83F-4BC4-BBAE-839FC2F2A35B}" destId="{03EFA2F3-2011-4030-B0CF-3D6B91C71749}" srcOrd="3" destOrd="0" presId="urn:microsoft.com/office/officeart/2005/8/layout/vList2"/>
    <dgm:cxn modelId="{F3F617E9-FDF3-411B-AF43-60859BC29C9F}" type="presParOf" srcId="{D88121A8-C83F-4BC4-BBAE-839FC2F2A35B}" destId="{A58085A2-FCEC-4ADD-96AD-B2156A7178C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8870CEA-44F7-47BF-B519-D4AB7C8ED1B7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168AB68-4409-46BD-ACC6-03E6923D065C}">
      <dgm:prSet/>
      <dgm:spPr/>
      <dgm:t>
        <a:bodyPr/>
        <a:lstStyle/>
        <a:p>
          <a:r>
            <a:rPr lang="it-IT" b="1"/>
            <a:t>Quadro di riferimento</a:t>
          </a:r>
          <a:endParaRPr lang="en-US"/>
        </a:p>
      </dgm:t>
    </dgm:pt>
    <dgm:pt modelId="{E1DA11F2-A512-4CD0-BA62-A4611CF76F89}" type="parTrans" cxnId="{C06C9ED2-1E1E-40B9-A5AD-CBC5C128FA5C}">
      <dgm:prSet/>
      <dgm:spPr/>
      <dgm:t>
        <a:bodyPr/>
        <a:lstStyle/>
        <a:p>
          <a:endParaRPr lang="en-US"/>
        </a:p>
      </dgm:t>
    </dgm:pt>
    <dgm:pt modelId="{AA961C01-0DBA-4371-9F6E-D52D94AD4915}" type="sibTrans" cxnId="{C06C9ED2-1E1E-40B9-A5AD-CBC5C128FA5C}">
      <dgm:prSet/>
      <dgm:spPr/>
      <dgm:t>
        <a:bodyPr/>
        <a:lstStyle/>
        <a:p>
          <a:endParaRPr lang="en-US"/>
        </a:p>
      </dgm:t>
    </dgm:pt>
    <dgm:pt modelId="{FA603060-F8B4-44B6-A547-908EAF74C635}">
      <dgm:prSet/>
      <dgm:spPr/>
      <dgm:t>
        <a:bodyPr/>
        <a:lstStyle/>
        <a:p>
          <a:r>
            <a:rPr lang="it-IT"/>
            <a:t>Le Linee guida aggiornano quelle precedenti del 2020, definendo traguardi di sviluppo delle competenze e obiettivi di apprendimento per il primo e il secondo ciclo di istruzione. </a:t>
          </a:r>
          <a:endParaRPr lang="en-US"/>
        </a:p>
      </dgm:t>
    </dgm:pt>
    <dgm:pt modelId="{4890828A-94DE-47BC-82FC-A68800EBBFC3}" type="parTrans" cxnId="{4EF6CED0-7690-4CD6-8956-49707C6285BD}">
      <dgm:prSet/>
      <dgm:spPr/>
      <dgm:t>
        <a:bodyPr/>
        <a:lstStyle/>
        <a:p>
          <a:endParaRPr lang="en-US"/>
        </a:p>
      </dgm:t>
    </dgm:pt>
    <dgm:pt modelId="{8158D269-D1DA-421B-9E4F-F853C74EB13F}" type="sibTrans" cxnId="{4EF6CED0-7690-4CD6-8956-49707C6285BD}">
      <dgm:prSet/>
      <dgm:spPr/>
      <dgm:t>
        <a:bodyPr/>
        <a:lstStyle/>
        <a:p>
          <a:endParaRPr lang="en-US"/>
        </a:p>
      </dgm:t>
    </dgm:pt>
    <dgm:pt modelId="{5AEB5279-42F3-478E-BC1E-E79055B63CC2}">
      <dgm:prSet/>
      <dgm:spPr/>
      <dgm:t>
        <a:bodyPr/>
        <a:lstStyle/>
        <a:p>
          <a:r>
            <a:rPr lang="it-IT"/>
            <a:t>Per la scuola dell'infanzia, forniscono indicazioni per azioni di sensibilizzazione alla cittadinanza responsabile. </a:t>
          </a:r>
          <a:endParaRPr lang="en-US"/>
        </a:p>
      </dgm:t>
    </dgm:pt>
    <dgm:pt modelId="{0ABA151B-5042-4B1D-90BD-CEDF25280DF0}" type="parTrans" cxnId="{3C4B1C33-0B72-4279-9BD9-73707AB57439}">
      <dgm:prSet/>
      <dgm:spPr/>
      <dgm:t>
        <a:bodyPr/>
        <a:lstStyle/>
        <a:p>
          <a:endParaRPr lang="en-US"/>
        </a:p>
      </dgm:t>
    </dgm:pt>
    <dgm:pt modelId="{4760A18A-4A7A-437D-AD46-126DFC095D9F}" type="sibTrans" cxnId="{3C4B1C33-0B72-4279-9BD9-73707AB57439}">
      <dgm:prSet/>
      <dgm:spPr/>
      <dgm:t>
        <a:bodyPr/>
        <a:lstStyle/>
        <a:p>
          <a:endParaRPr lang="en-US"/>
        </a:p>
      </dgm:t>
    </dgm:pt>
    <dgm:pt modelId="{F766E6E8-FE4D-451A-9346-B008735BA1E7}" type="pres">
      <dgm:prSet presAssocID="{48870CEA-44F7-47BF-B519-D4AB7C8ED1B7}" presName="diagram" presStyleCnt="0">
        <dgm:presLayoutVars>
          <dgm:dir/>
          <dgm:resizeHandles val="exact"/>
        </dgm:presLayoutVars>
      </dgm:prSet>
      <dgm:spPr/>
    </dgm:pt>
    <dgm:pt modelId="{4CF55722-37B4-46A6-9DA0-881DB0B5A056}" type="pres">
      <dgm:prSet presAssocID="{D168AB68-4409-46BD-ACC6-03E6923D065C}" presName="node" presStyleLbl="node1" presStyleIdx="0" presStyleCnt="3">
        <dgm:presLayoutVars>
          <dgm:bulletEnabled val="1"/>
        </dgm:presLayoutVars>
      </dgm:prSet>
      <dgm:spPr/>
    </dgm:pt>
    <dgm:pt modelId="{92244C7C-FDB3-4ABF-9F00-BE3FE85C3B73}" type="pres">
      <dgm:prSet presAssocID="{AA961C01-0DBA-4371-9F6E-D52D94AD4915}" presName="sibTrans" presStyleCnt="0"/>
      <dgm:spPr/>
    </dgm:pt>
    <dgm:pt modelId="{E87921F4-2B68-4550-8AAA-2B3F8694E25F}" type="pres">
      <dgm:prSet presAssocID="{FA603060-F8B4-44B6-A547-908EAF74C635}" presName="node" presStyleLbl="node1" presStyleIdx="1" presStyleCnt="3">
        <dgm:presLayoutVars>
          <dgm:bulletEnabled val="1"/>
        </dgm:presLayoutVars>
      </dgm:prSet>
      <dgm:spPr/>
    </dgm:pt>
    <dgm:pt modelId="{C0D6B788-312C-4697-A82B-ED491F100AA4}" type="pres">
      <dgm:prSet presAssocID="{8158D269-D1DA-421B-9E4F-F853C74EB13F}" presName="sibTrans" presStyleCnt="0"/>
      <dgm:spPr/>
    </dgm:pt>
    <dgm:pt modelId="{4BB0CE33-D79D-4FC5-A026-9AC91A246855}" type="pres">
      <dgm:prSet presAssocID="{5AEB5279-42F3-478E-BC1E-E79055B63CC2}" presName="node" presStyleLbl="node1" presStyleIdx="2" presStyleCnt="3">
        <dgm:presLayoutVars>
          <dgm:bulletEnabled val="1"/>
        </dgm:presLayoutVars>
      </dgm:prSet>
      <dgm:spPr/>
    </dgm:pt>
  </dgm:ptLst>
  <dgm:cxnLst>
    <dgm:cxn modelId="{ABE10B1F-3626-4CB6-8270-B1761924248F}" type="presOf" srcId="{5AEB5279-42F3-478E-BC1E-E79055B63CC2}" destId="{4BB0CE33-D79D-4FC5-A026-9AC91A246855}" srcOrd="0" destOrd="0" presId="urn:microsoft.com/office/officeart/2005/8/layout/default"/>
    <dgm:cxn modelId="{3C4B1C33-0B72-4279-9BD9-73707AB57439}" srcId="{48870CEA-44F7-47BF-B519-D4AB7C8ED1B7}" destId="{5AEB5279-42F3-478E-BC1E-E79055B63CC2}" srcOrd="2" destOrd="0" parTransId="{0ABA151B-5042-4B1D-90BD-CEDF25280DF0}" sibTransId="{4760A18A-4A7A-437D-AD46-126DFC095D9F}"/>
    <dgm:cxn modelId="{6DB6D63F-EDD0-4AF7-B066-13119D700751}" type="presOf" srcId="{48870CEA-44F7-47BF-B519-D4AB7C8ED1B7}" destId="{F766E6E8-FE4D-451A-9346-B008735BA1E7}" srcOrd="0" destOrd="0" presId="urn:microsoft.com/office/officeart/2005/8/layout/default"/>
    <dgm:cxn modelId="{22DB9477-BDBF-47D1-BA3A-07B8BD2E93E3}" type="presOf" srcId="{FA603060-F8B4-44B6-A547-908EAF74C635}" destId="{E87921F4-2B68-4550-8AAA-2B3F8694E25F}" srcOrd="0" destOrd="0" presId="urn:microsoft.com/office/officeart/2005/8/layout/default"/>
    <dgm:cxn modelId="{4EF6CED0-7690-4CD6-8956-49707C6285BD}" srcId="{48870CEA-44F7-47BF-B519-D4AB7C8ED1B7}" destId="{FA603060-F8B4-44B6-A547-908EAF74C635}" srcOrd="1" destOrd="0" parTransId="{4890828A-94DE-47BC-82FC-A68800EBBFC3}" sibTransId="{8158D269-D1DA-421B-9E4F-F853C74EB13F}"/>
    <dgm:cxn modelId="{C06C9ED2-1E1E-40B9-A5AD-CBC5C128FA5C}" srcId="{48870CEA-44F7-47BF-B519-D4AB7C8ED1B7}" destId="{D168AB68-4409-46BD-ACC6-03E6923D065C}" srcOrd="0" destOrd="0" parTransId="{E1DA11F2-A512-4CD0-BA62-A4611CF76F89}" sibTransId="{AA961C01-0DBA-4371-9F6E-D52D94AD4915}"/>
    <dgm:cxn modelId="{22C81DFE-85C0-451D-93F0-6C8485963EDB}" type="presOf" srcId="{D168AB68-4409-46BD-ACC6-03E6923D065C}" destId="{4CF55722-37B4-46A6-9DA0-881DB0B5A056}" srcOrd="0" destOrd="0" presId="urn:microsoft.com/office/officeart/2005/8/layout/default"/>
    <dgm:cxn modelId="{B335D501-36F2-4A46-8E7A-6D6502F7DE20}" type="presParOf" srcId="{F766E6E8-FE4D-451A-9346-B008735BA1E7}" destId="{4CF55722-37B4-46A6-9DA0-881DB0B5A056}" srcOrd="0" destOrd="0" presId="urn:microsoft.com/office/officeart/2005/8/layout/default"/>
    <dgm:cxn modelId="{E5597B81-D9D4-4FB9-8E72-8200EEAE6406}" type="presParOf" srcId="{F766E6E8-FE4D-451A-9346-B008735BA1E7}" destId="{92244C7C-FDB3-4ABF-9F00-BE3FE85C3B73}" srcOrd="1" destOrd="0" presId="urn:microsoft.com/office/officeart/2005/8/layout/default"/>
    <dgm:cxn modelId="{AEFE2A1C-99D5-4FF9-B0C1-C3E06B2BB8A8}" type="presParOf" srcId="{F766E6E8-FE4D-451A-9346-B008735BA1E7}" destId="{E87921F4-2B68-4550-8AAA-2B3F8694E25F}" srcOrd="2" destOrd="0" presId="urn:microsoft.com/office/officeart/2005/8/layout/default"/>
    <dgm:cxn modelId="{C0F00A98-E0CE-43E2-B2DA-CC1F594FA12F}" type="presParOf" srcId="{F766E6E8-FE4D-451A-9346-B008735BA1E7}" destId="{C0D6B788-312C-4697-A82B-ED491F100AA4}" srcOrd="3" destOrd="0" presId="urn:microsoft.com/office/officeart/2005/8/layout/default"/>
    <dgm:cxn modelId="{02A36223-62F2-48AE-882D-DE79DF96F833}" type="presParOf" srcId="{F766E6E8-FE4D-451A-9346-B008735BA1E7}" destId="{4BB0CE33-D79D-4FC5-A026-9AC91A24685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6B927C8-2A5E-4353-A91A-E994CBCCA3F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5910DF2-3D82-4A73-AC6B-6D59142982F2}">
      <dgm:prSet/>
      <dgm:spPr/>
      <dgm:t>
        <a:bodyPr/>
        <a:lstStyle/>
        <a:p>
          <a:r>
            <a:rPr lang="it-IT"/>
            <a:t>L'insegnamento dell'educazione civica mira a:</a:t>
          </a:r>
          <a:endParaRPr lang="en-US"/>
        </a:p>
      </dgm:t>
    </dgm:pt>
    <dgm:pt modelId="{E319ABAD-8A9F-4C6D-BD19-1FFB07C8CD21}" type="parTrans" cxnId="{DE918BC6-C5D8-4696-9507-E2222B8344F6}">
      <dgm:prSet/>
      <dgm:spPr/>
      <dgm:t>
        <a:bodyPr/>
        <a:lstStyle/>
        <a:p>
          <a:endParaRPr lang="en-US"/>
        </a:p>
      </dgm:t>
    </dgm:pt>
    <dgm:pt modelId="{0CED0F43-1A1D-498D-A94E-8F419B5DF837}" type="sibTrans" cxnId="{DE918BC6-C5D8-4696-9507-E2222B8344F6}">
      <dgm:prSet/>
      <dgm:spPr/>
      <dgm:t>
        <a:bodyPr/>
        <a:lstStyle/>
        <a:p>
          <a:endParaRPr lang="en-US"/>
        </a:p>
      </dgm:t>
    </dgm:pt>
    <dgm:pt modelId="{7326DF57-7399-465C-9004-2C4E2D079812}">
      <dgm:prSet/>
      <dgm:spPr/>
      <dgm:t>
        <a:bodyPr/>
        <a:lstStyle/>
        <a:p>
          <a:r>
            <a:rPr lang="it-IT"/>
            <a:t>Promuovere la conoscenza della </a:t>
          </a:r>
          <a:r>
            <a:rPr lang="it-IT" b="1"/>
            <a:t>Costituzione italiana</a:t>
          </a:r>
          <a:r>
            <a:rPr lang="it-IT"/>
            <a:t> e delle istituzioni europee.</a:t>
          </a:r>
          <a:endParaRPr lang="en-US"/>
        </a:p>
      </dgm:t>
    </dgm:pt>
    <dgm:pt modelId="{0578721A-9E5B-4973-B54C-A79DF469E7F0}" type="parTrans" cxnId="{AA43EE70-810E-4F9E-83EA-F5100C8324B1}">
      <dgm:prSet/>
      <dgm:spPr/>
      <dgm:t>
        <a:bodyPr/>
        <a:lstStyle/>
        <a:p>
          <a:endParaRPr lang="en-US"/>
        </a:p>
      </dgm:t>
    </dgm:pt>
    <dgm:pt modelId="{9354B554-1A83-47CF-BEBC-3A3D88881E12}" type="sibTrans" cxnId="{AA43EE70-810E-4F9E-83EA-F5100C8324B1}">
      <dgm:prSet/>
      <dgm:spPr/>
      <dgm:t>
        <a:bodyPr/>
        <a:lstStyle/>
        <a:p>
          <a:endParaRPr lang="en-US"/>
        </a:p>
      </dgm:t>
    </dgm:pt>
    <dgm:pt modelId="{7D6A1B66-246B-41C4-B6D7-FC873EC7722F}">
      <dgm:prSet/>
      <dgm:spPr/>
      <dgm:t>
        <a:bodyPr/>
        <a:lstStyle/>
        <a:p>
          <a:r>
            <a:rPr lang="it-IT"/>
            <a:t>Sviluppare comportamenti basati su </a:t>
          </a:r>
          <a:r>
            <a:rPr lang="it-IT" b="1"/>
            <a:t>rispetto</a:t>
          </a:r>
          <a:r>
            <a:rPr lang="it-IT"/>
            <a:t>, </a:t>
          </a:r>
          <a:r>
            <a:rPr lang="it-IT" b="1"/>
            <a:t>responsabilità</a:t>
          </a:r>
          <a:r>
            <a:rPr lang="it-IT"/>
            <a:t>, </a:t>
          </a:r>
          <a:r>
            <a:rPr lang="it-IT" b="1"/>
            <a:t>legalità</a:t>
          </a:r>
          <a:r>
            <a:rPr lang="it-IT"/>
            <a:t>, </a:t>
          </a:r>
          <a:r>
            <a:rPr lang="it-IT" b="1"/>
            <a:t>partecipazione</a:t>
          </a:r>
          <a:r>
            <a:rPr lang="it-IT"/>
            <a:t> e </a:t>
          </a:r>
          <a:r>
            <a:rPr lang="it-IT" b="1"/>
            <a:t>solidarietà</a:t>
          </a:r>
          <a:r>
            <a:rPr lang="it-IT"/>
            <a:t>.</a:t>
          </a:r>
          <a:endParaRPr lang="en-US"/>
        </a:p>
      </dgm:t>
    </dgm:pt>
    <dgm:pt modelId="{BBA327A3-C8BB-4A4A-8D0A-2FC70DFD2758}" type="parTrans" cxnId="{D82E990C-A58D-4451-9E35-F5B50DDB03A8}">
      <dgm:prSet/>
      <dgm:spPr/>
      <dgm:t>
        <a:bodyPr/>
        <a:lstStyle/>
        <a:p>
          <a:endParaRPr lang="en-US"/>
        </a:p>
      </dgm:t>
    </dgm:pt>
    <dgm:pt modelId="{1E440747-6413-4D67-BF09-CCD4056783A2}" type="sibTrans" cxnId="{D82E990C-A58D-4451-9E35-F5B50DDB03A8}">
      <dgm:prSet/>
      <dgm:spPr/>
      <dgm:t>
        <a:bodyPr/>
        <a:lstStyle/>
        <a:p>
          <a:endParaRPr lang="en-US"/>
        </a:p>
      </dgm:t>
    </dgm:pt>
    <dgm:pt modelId="{08D6861D-8E85-4747-A636-51D507353428}">
      <dgm:prSet/>
      <dgm:spPr/>
      <dgm:t>
        <a:bodyPr/>
        <a:lstStyle/>
        <a:p>
          <a:r>
            <a:rPr lang="it-IT"/>
            <a:t>Valorizzare la </a:t>
          </a:r>
          <a:r>
            <a:rPr lang="it-IT" b="1"/>
            <a:t>centralità della persona</a:t>
          </a:r>
          <a:r>
            <a:rPr lang="it-IT"/>
            <a:t> e la </a:t>
          </a:r>
          <a:r>
            <a:rPr lang="it-IT" b="1"/>
            <a:t>cultura del lavoro</a:t>
          </a:r>
          <a:r>
            <a:rPr lang="it-IT"/>
            <a:t>.</a:t>
          </a:r>
          <a:endParaRPr lang="en-US"/>
        </a:p>
      </dgm:t>
    </dgm:pt>
    <dgm:pt modelId="{11EFBB2A-5428-4015-95B0-76F2D43A161F}" type="parTrans" cxnId="{EFF72651-36C5-46BC-8792-C0F5CE438A49}">
      <dgm:prSet/>
      <dgm:spPr/>
      <dgm:t>
        <a:bodyPr/>
        <a:lstStyle/>
        <a:p>
          <a:endParaRPr lang="en-US"/>
        </a:p>
      </dgm:t>
    </dgm:pt>
    <dgm:pt modelId="{AD83105E-2D64-4008-AB9A-B75E90AA2DA9}" type="sibTrans" cxnId="{EFF72651-36C5-46BC-8792-C0F5CE438A49}">
      <dgm:prSet/>
      <dgm:spPr/>
      <dgm:t>
        <a:bodyPr/>
        <a:lstStyle/>
        <a:p>
          <a:endParaRPr lang="en-US"/>
        </a:p>
      </dgm:t>
    </dgm:pt>
    <dgm:pt modelId="{2E88395A-CD56-43D0-94C5-9A91E87631C0}">
      <dgm:prSet/>
      <dgm:spPr/>
      <dgm:t>
        <a:bodyPr/>
        <a:lstStyle/>
        <a:p>
          <a:r>
            <a:rPr lang="it-IT"/>
            <a:t>Favorire l'</a:t>
          </a:r>
          <a:r>
            <a:rPr lang="it-IT" b="1"/>
            <a:t>inclusione sociale</a:t>
          </a:r>
          <a:r>
            <a:rPr lang="it-IT"/>
            <a:t> e il </a:t>
          </a:r>
          <a:r>
            <a:rPr lang="it-IT" b="1"/>
            <a:t>rispetto delle diversità</a:t>
          </a:r>
          <a:r>
            <a:rPr lang="it-IT"/>
            <a:t>.</a:t>
          </a:r>
          <a:endParaRPr lang="en-US"/>
        </a:p>
      </dgm:t>
    </dgm:pt>
    <dgm:pt modelId="{C47FD6B8-DB27-4A4E-8B04-605A9F2E760E}" type="parTrans" cxnId="{D456D177-6203-4C3B-B7F9-D272C9370C5C}">
      <dgm:prSet/>
      <dgm:spPr/>
      <dgm:t>
        <a:bodyPr/>
        <a:lstStyle/>
        <a:p>
          <a:endParaRPr lang="en-US"/>
        </a:p>
      </dgm:t>
    </dgm:pt>
    <dgm:pt modelId="{0A54080B-2E4B-4A81-9975-DAC36C0322B6}" type="sibTrans" cxnId="{D456D177-6203-4C3B-B7F9-D272C9370C5C}">
      <dgm:prSet/>
      <dgm:spPr/>
      <dgm:t>
        <a:bodyPr/>
        <a:lstStyle/>
        <a:p>
          <a:endParaRPr lang="en-US"/>
        </a:p>
      </dgm:t>
    </dgm:pt>
    <dgm:pt modelId="{9AF4300E-84B8-40AA-8C51-7DDC9E58AD29}" type="pres">
      <dgm:prSet presAssocID="{B6B927C8-2A5E-4353-A91A-E994CBCCA3F1}" presName="linear" presStyleCnt="0">
        <dgm:presLayoutVars>
          <dgm:animLvl val="lvl"/>
          <dgm:resizeHandles val="exact"/>
        </dgm:presLayoutVars>
      </dgm:prSet>
      <dgm:spPr/>
    </dgm:pt>
    <dgm:pt modelId="{7DE3BA6E-B471-410D-BBB0-F301AFCCF8DA}" type="pres">
      <dgm:prSet presAssocID="{55910DF2-3D82-4A73-AC6B-6D59142982F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E4E2B0F5-02A7-4DB5-AB79-F1ED451D6903}" type="pres">
      <dgm:prSet presAssocID="{0CED0F43-1A1D-498D-A94E-8F419B5DF837}" presName="spacer" presStyleCnt="0"/>
      <dgm:spPr/>
    </dgm:pt>
    <dgm:pt modelId="{B217C10F-20C8-436A-BF23-B9E2497811EB}" type="pres">
      <dgm:prSet presAssocID="{7326DF57-7399-465C-9004-2C4E2D07981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0A66135-2897-469B-B97C-5BE78DDFE1B8}" type="pres">
      <dgm:prSet presAssocID="{9354B554-1A83-47CF-BEBC-3A3D88881E12}" presName="spacer" presStyleCnt="0"/>
      <dgm:spPr/>
    </dgm:pt>
    <dgm:pt modelId="{A700F90A-E942-4D99-9AD4-41A735804624}" type="pres">
      <dgm:prSet presAssocID="{7D6A1B66-246B-41C4-B6D7-FC873EC7722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07F6E182-09DB-4E99-A8C5-CD9C8FE160E4}" type="pres">
      <dgm:prSet presAssocID="{1E440747-6413-4D67-BF09-CCD4056783A2}" presName="spacer" presStyleCnt="0"/>
      <dgm:spPr/>
    </dgm:pt>
    <dgm:pt modelId="{958EF3EB-4669-4447-A0EC-1B0555B669B2}" type="pres">
      <dgm:prSet presAssocID="{08D6861D-8E85-4747-A636-51D507353428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7A3123B-EE1D-4FC8-9864-0C5938789809}" type="pres">
      <dgm:prSet presAssocID="{AD83105E-2D64-4008-AB9A-B75E90AA2DA9}" presName="spacer" presStyleCnt="0"/>
      <dgm:spPr/>
    </dgm:pt>
    <dgm:pt modelId="{45A54863-DD46-48C3-AF58-EC44568E600F}" type="pres">
      <dgm:prSet presAssocID="{2E88395A-CD56-43D0-94C5-9A91E87631C0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82E990C-A58D-4451-9E35-F5B50DDB03A8}" srcId="{B6B927C8-2A5E-4353-A91A-E994CBCCA3F1}" destId="{7D6A1B66-246B-41C4-B6D7-FC873EC7722F}" srcOrd="2" destOrd="0" parTransId="{BBA327A3-C8BB-4A4A-8D0A-2FC70DFD2758}" sibTransId="{1E440747-6413-4D67-BF09-CCD4056783A2}"/>
    <dgm:cxn modelId="{A5AE9F0C-A145-4997-A48A-ACDCBB529B12}" type="presOf" srcId="{08D6861D-8E85-4747-A636-51D507353428}" destId="{958EF3EB-4669-4447-A0EC-1B0555B669B2}" srcOrd="0" destOrd="0" presId="urn:microsoft.com/office/officeart/2005/8/layout/vList2"/>
    <dgm:cxn modelId="{5F23532E-456B-4D44-8389-F3A555E47162}" type="presOf" srcId="{7D6A1B66-246B-41C4-B6D7-FC873EC7722F}" destId="{A700F90A-E942-4D99-9AD4-41A735804624}" srcOrd="0" destOrd="0" presId="urn:microsoft.com/office/officeart/2005/8/layout/vList2"/>
    <dgm:cxn modelId="{53C13039-0247-49AE-8172-505161703648}" type="presOf" srcId="{2E88395A-CD56-43D0-94C5-9A91E87631C0}" destId="{45A54863-DD46-48C3-AF58-EC44568E600F}" srcOrd="0" destOrd="0" presId="urn:microsoft.com/office/officeart/2005/8/layout/vList2"/>
    <dgm:cxn modelId="{AA43EE70-810E-4F9E-83EA-F5100C8324B1}" srcId="{B6B927C8-2A5E-4353-A91A-E994CBCCA3F1}" destId="{7326DF57-7399-465C-9004-2C4E2D079812}" srcOrd="1" destOrd="0" parTransId="{0578721A-9E5B-4973-B54C-A79DF469E7F0}" sibTransId="{9354B554-1A83-47CF-BEBC-3A3D88881E12}"/>
    <dgm:cxn modelId="{EFF72651-36C5-46BC-8792-C0F5CE438A49}" srcId="{B6B927C8-2A5E-4353-A91A-E994CBCCA3F1}" destId="{08D6861D-8E85-4747-A636-51D507353428}" srcOrd="3" destOrd="0" parTransId="{11EFBB2A-5428-4015-95B0-76F2D43A161F}" sibTransId="{AD83105E-2D64-4008-AB9A-B75E90AA2DA9}"/>
    <dgm:cxn modelId="{D456D177-6203-4C3B-B7F9-D272C9370C5C}" srcId="{B6B927C8-2A5E-4353-A91A-E994CBCCA3F1}" destId="{2E88395A-CD56-43D0-94C5-9A91E87631C0}" srcOrd="4" destOrd="0" parTransId="{C47FD6B8-DB27-4A4E-8B04-605A9F2E760E}" sibTransId="{0A54080B-2E4B-4A81-9975-DAC36C0322B6}"/>
    <dgm:cxn modelId="{DCC1C591-B92A-4498-992C-EDC151724517}" type="presOf" srcId="{7326DF57-7399-465C-9004-2C4E2D079812}" destId="{B217C10F-20C8-436A-BF23-B9E2497811EB}" srcOrd="0" destOrd="0" presId="urn:microsoft.com/office/officeart/2005/8/layout/vList2"/>
    <dgm:cxn modelId="{83E016A9-6240-4AA8-9D41-B55A6C6C5EF3}" type="presOf" srcId="{55910DF2-3D82-4A73-AC6B-6D59142982F2}" destId="{7DE3BA6E-B471-410D-BBB0-F301AFCCF8DA}" srcOrd="0" destOrd="0" presId="urn:microsoft.com/office/officeart/2005/8/layout/vList2"/>
    <dgm:cxn modelId="{DE918BC6-C5D8-4696-9507-E2222B8344F6}" srcId="{B6B927C8-2A5E-4353-A91A-E994CBCCA3F1}" destId="{55910DF2-3D82-4A73-AC6B-6D59142982F2}" srcOrd="0" destOrd="0" parTransId="{E319ABAD-8A9F-4C6D-BD19-1FFB07C8CD21}" sibTransId="{0CED0F43-1A1D-498D-A94E-8F419B5DF837}"/>
    <dgm:cxn modelId="{3CD7BED9-46F0-437A-BE55-F94526DB9266}" type="presOf" srcId="{B6B927C8-2A5E-4353-A91A-E994CBCCA3F1}" destId="{9AF4300E-84B8-40AA-8C51-7DDC9E58AD29}" srcOrd="0" destOrd="0" presId="urn:microsoft.com/office/officeart/2005/8/layout/vList2"/>
    <dgm:cxn modelId="{338ABF10-722E-43F0-8FC0-99B364FDB950}" type="presParOf" srcId="{9AF4300E-84B8-40AA-8C51-7DDC9E58AD29}" destId="{7DE3BA6E-B471-410D-BBB0-F301AFCCF8DA}" srcOrd="0" destOrd="0" presId="urn:microsoft.com/office/officeart/2005/8/layout/vList2"/>
    <dgm:cxn modelId="{32E3A538-C213-4176-985F-DA3EC1572EB0}" type="presParOf" srcId="{9AF4300E-84B8-40AA-8C51-7DDC9E58AD29}" destId="{E4E2B0F5-02A7-4DB5-AB79-F1ED451D6903}" srcOrd="1" destOrd="0" presId="urn:microsoft.com/office/officeart/2005/8/layout/vList2"/>
    <dgm:cxn modelId="{F8F4A29F-FF7C-47C1-AEE7-5C1D8658E1E3}" type="presParOf" srcId="{9AF4300E-84B8-40AA-8C51-7DDC9E58AD29}" destId="{B217C10F-20C8-436A-BF23-B9E2497811EB}" srcOrd="2" destOrd="0" presId="urn:microsoft.com/office/officeart/2005/8/layout/vList2"/>
    <dgm:cxn modelId="{D535675F-CAC3-474D-9F24-FB4899AD8666}" type="presParOf" srcId="{9AF4300E-84B8-40AA-8C51-7DDC9E58AD29}" destId="{F0A66135-2897-469B-B97C-5BE78DDFE1B8}" srcOrd="3" destOrd="0" presId="urn:microsoft.com/office/officeart/2005/8/layout/vList2"/>
    <dgm:cxn modelId="{8A1F326F-E702-4E53-92F7-2436A6AE06A6}" type="presParOf" srcId="{9AF4300E-84B8-40AA-8C51-7DDC9E58AD29}" destId="{A700F90A-E942-4D99-9AD4-41A735804624}" srcOrd="4" destOrd="0" presId="urn:microsoft.com/office/officeart/2005/8/layout/vList2"/>
    <dgm:cxn modelId="{487AF5F3-0D26-406A-9CEB-5257144D4EBF}" type="presParOf" srcId="{9AF4300E-84B8-40AA-8C51-7DDC9E58AD29}" destId="{07F6E182-09DB-4E99-A8C5-CD9C8FE160E4}" srcOrd="5" destOrd="0" presId="urn:microsoft.com/office/officeart/2005/8/layout/vList2"/>
    <dgm:cxn modelId="{69D3B90D-0825-468E-B41E-9D2E39AEF834}" type="presParOf" srcId="{9AF4300E-84B8-40AA-8C51-7DDC9E58AD29}" destId="{958EF3EB-4669-4447-A0EC-1B0555B669B2}" srcOrd="6" destOrd="0" presId="urn:microsoft.com/office/officeart/2005/8/layout/vList2"/>
    <dgm:cxn modelId="{3DADDBE4-11E7-4413-80A0-728A018C41C0}" type="presParOf" srcId="{9AF4300E-84B8-40AA-8C51-7DDC9E58AD29}" destId="{F7A3123B-EE1D-4FC8-9864-0C5938789809}" srcOrd="7" destOrd="0" presId="urn:microsoft.com/office/officeart/2005/8/layout/vList2"/>
    <dgm:cxn modelId="{3E00F0B8-DEB5-4AAF-8F61-C681CD6CAF4E}" type="presParOf" srcId="{9AF4300E-84B8-40AA-8C51-7DDC9E58AD29}" destId="{45A54863-DD46-48C3-AF58-EC44568E600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8A7DB1-2528-4BD2-8617-415E269B5C88}">
      <dsp:nvSpPr>
        <dsp:cNvPr id="0" name=""/>
        <dsp:cNvSpPr/>
      </dsp:nvSpPr>
      <dsp:spPr>
        <a:xfrm>
          <a:off x="0" y="383543"/>
          <a:ext cx="4697730" cy="23400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La </a:t>
          </a:r>
          <a:r>
            <a:rPr lang="it-IT" sz="2000" b="1" kern="1200"/>
            <a:t>Legge 92/2019</a:t>
          </a:r>
          <a:r>
            <a:rPr lang="it-IT" sz="2000" kern="1200"/>
            <a:t>, approvata il </a:t>
          </a:r>
          <a:r>
            <a:rPr lang="it-IT" sz="2000" b="1" kern="1200"/>
            <a:t>20 agosto 2019</a:t>
          </a:r>
          <a:r>
            <a:rPr lang="it-IT" sz="2000" kern="1200"/>
            <a:t>, ha introdotto l’</a:t>
          </a:r>
          <a:r>
            <a:rPr lang="it-IT" sz="2000" b="1" kern="1200"/>
            <a:t>insegnamento trasversale dell’Educazione Civica</a:t>
          </a:r>
          <a:r>
            <a:rPr lang="it-IT" sz="2000" kern="1200"/>
            <a:t> nelle scuole di ogni ordine e grado, con l’obiettivo di sviluppare nei giovani una maggiore consapevolezza civica e responsabilità sociale. </a:t>
          </a:r>
          <a:endParaRPr lang="en-US" sz="2000" kern="1200"/>
        </a:p>
      </dsp:txBody>
      <dsp:txXfrm>
        <a:off x="114229" y="497772"/>
        <a:ext cx="4469272" cy="2111542"/>
      </dsp:txXfrm>
    </dsp:sp>
    <dsp:sp modelId="{9EC812BD-8F20-4A29-85B1-203910B6ED38}">
      <dsp:nvSpPr>
        <dsp:cNvPr id="0" name=""/>
        <dsp:cNvSpPr/>
      </dsp:nvSpPr>
      <dsp:spPr>
        <a:xfrm>
          <a:off x="0" y="2781143"/>
          <a:ext cx="4697730" cy="234000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L'insegnamento è obbligatorio dal </a:t>
          </a:r>
          <a:r>
            <a:rPr lang="it-IT" sz="2000" b="1" kern="1200"/>
            <a:t>giorno 1 settembre 2020</a:t>
          </a:r>
          <a:r>
            <a:rPr lang="it-IT" sz="2000" kern="1200"/>
            <a:t>.</a:t>
          </a:r>
          <a:endParaRPr lang="en-US" sz="2000" kern="1200"/>
        </a:p>
      </dsp:txBody>
      <dsp:txXfrm>
        <a:off x="114229" y="2895372"/>
        <a:ext cx="4469272" cy="211154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E600AB-8E32-4647-B1A3-723B471A305A}">
      <dsp:nvSpPr>
        <dsp:cNvPr id="0" name=""/>
        <dsp:cNvSpPr/>
      </dsp:nvSpPr>
      <dsp:spPr>
        <a:xfrm>
          <a:off x="0" y="35032"/>
          <a:ext cx="4988440" cy="172359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Trasversalità: L'educazione civica è integrata in tutte le discipline, promuovendo un approccio interdisciplinare.</a:t>
          </a:r>
          <a:endParaRPr lang="en-US" sz="1700" kern="1200"/>
        </a:p>
      </dsp:txBody>
      <dsp:txXfrm>
        <a:off x="84139" y="119171"/>
        <a:ext cx="4820162" cy="1555314"/>
      </dsp:txXfrm>
    </dsp:sp>
    <dsp:sp modelId="{F1E6747E-5450-41D9-9F0E-22D742751E06}">
      <dsp:nvSpPr>
        <dsp:cNvPr id="0" name=""/>
        <dsp:cNvSpPr/>
      </dsp:nvSpPr>
      <dsp:spPr>
        <a:xfrm>
          <a:off x="0" y="1807585"/>
          <a:ext cx="4988440" cy="1723592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Ore dedicate: Sono previste almeno 33 ore annuali per ciascun anno scolastico.</a:t>
          </a:r>
          <a:endParaRPr lang="en-US" sz="1700" kern="1200"/>
        </a:p>
      </dsp:txBody>
      <dsp:txXfrm>
        <a:off x="84139" y="1891724"/>
        <a:ext cx="4820162" cy="1555314"/>
      </dsp:txXfrm>
    </dsp:sp>
    <dsp:sp modelId="{4522B788-636A-447E-B9B4-F1D2F7B6D8F9}">
      <dsp:nvSpPr>
        <dsp:cNvPr id="0" name=""/>
        <dsp:cNvSpPr/>
      </dsp:nvSpPr>
      <dsp:spPr>
        <a:xfrm>
          <a:off x="0" y="3580138"/>
          <a:ext cx="4988440" cy="1723592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kern="1200"/>
            <a:t>Contitolarità: Nel primo ciclo, l'insegnamento è affidato ai docenti della classe in contitolarità, con un coordinatore designato. Nel secondo ciclo, è affidato ai docenti di discipline giuridiche ed economiche, se presenti; altrimenti, si applica la contitolarità tra i docenti del consiglio di classe.</a:t>
          </a:r>
          <a:endParaRPr lang="en-US" sz="1700" kern="1200"/>
        </a:p>
      </dsp:txBody>
      <dsp:txXfrm>
        <a:off x="84139" y="3664277"/>
        <a:ext cx="4820162" cy="155531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0AA611-4F05-48BF-94DE-70F45645BEBC}">
      <dsp:nvSpPr>
        <dsp:cNvPr id="0" name=""/>
        <dsp:cNvSpPr/>
      </dsp:nvSpPr>
      <dsp:spPr>
        <a:xfrm>
          <a:off x="0" y="2316"/>
          <a:ext cx="4988440" cy="173964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Costituzione: Conoscenza approfondita della Costituzione italiana, dei diritti e doveri dei cittadini, delle istituzioni nazionali ed europee.</a:t>
          </a:r>
          <a:endParaRPr lang="en-US" sz="2000" kern="1200"/>
        </a:p>
      </dsp:txBody>
      <dsp:txXfrm>
        <a:off x="84922" y="87238"/>
        <a:ext cx="4818596" cy="1569799"/>
      </dsp:txXfrm>
    </dsp:sp>
    <dsp:sp modelId="{7814487B-AB86-473C-A8B0-27517E38FF0C}">
      <dsp:nvSpPr>
        <dsp:cNvPr id="0" name=""/>
        <dsp:cNvSpPr/>
      </dsp:nvSpPr>
      <dsp:spPr>
        <a:xfrm>
          <a:off x="0" y="1799560"/>
          <a:ext cx="4988440" cy="1739643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Sviluppo economico e sostenibilità: Educazione allo sviluppo sostenibile, tutela dell'ambiente, conoscenza dell'Agenda 2030 dell'ONU, promozione della cultura del lavoro e dell'iniziativa economica privata.</a:t>
          </a:r>
          <a:endParaRPr lang="en-US" sz="2000" kern="1200"/>
        </a:p>
      </dsp:txBody>
      <dsp:txXfrm>
        <a:off x="84922" y="1884482"/>
        <a:ext cx="4818596" cy="1569799"/>
      </dsp:txXfrm>
    </dsp:sp>
    <dsp:sp modelId="{6AC9EBA6-A4E3-4FBB-AE06-1E083D67FAAE}">
      <dsp:nvSpPr>
        <dsp:cNvPr id="0" name=""/>
        <dsp:cNvSpPr/>
      </dsp:nvSpPr>
      <dsp:spPr>
        <a:xfrm>
          <a:off x="0" y="3596803"/>
          <a:ext cx="4988440" cy="1739643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Cittadinanza digitale: Uso consapevole e responsabile delle tecnologie digitali, tutela dei dati personali, contrasto al cyberbullismo, sviluppo del pensiero critico nell'uso dei media.</a:t>
          </a:r>
          <a:endParaRPr lang="en-US" sz="2000" kern="1200"/>
        </a:p>
      </dsp:txBody>
      <dsp:txXfrm>
        <a:off x="84922" y="3681725"/>
        <a:ext cx="4818596" cy="156979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56AE7E-BE26-426F-9CD5-D00ACC3DE0B3}">
      <dsp:nvSpPr>
        <dsp:cNvPr id="0" name=""/>
        <dsp:cNvSpPr/>
      </dsp:nvSpPr>
      <dsp:spPr>
        <a:xfrm>
          <a:off x="0" y="11360"/>
          <a:ext cx="4988440" cy="12901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Si promuove un approccio didattico attivo e partecipativo, che include:</a:t>
          </a:r>
          <a:endParaRPr lang="en-US" sz="1800" kern="1200"/>
        </a:p>
      </dsp:txBody>
      <dsp:txXfrm>
        <a:off x="62979" y="74339"/>
        <a:ext cx="4862482" cy="1164172"/>
      </dsp:txXfrm>
    </dsp:sp>
    <dsp:sp modelId="{D672FEA2-6CB6-449F-A83F-BB9E6317CD47}">
      <dsp:nvSpPr>
        <dsp:cNvPr id="0" name=""/>
        <dsp:cNvSpPr/>
      </dsp:nvSpPr>
      <dsp:spPr>
        <a:xfrm>
          <a:off x="0" y="1353331"/>
          <a:ext cx="4988440" cy="1290130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Apprendimento esperienziale: Laboratori, studi di caso, discussioni su eventi di attualità.</a:t>
          </a:r>
          <a:endParaRPr lang="en-US" sz="1800" kern="1200"/>
        </a:p>
      </dsp:txBody>
      <dsp:txXfrm>
        <a:off x="62979" y="1416310"/>
        <a:ext cx="4862482" cy="1164172"/>
      </dsp:txXfrm>
    </dsp:sp>
    <dsp:sp modelId="{07059721-DFFB-4C1D-B14C-CF440FB12650}">
      <dsp:nvSpPr>
        <dsp:cNvPr id="0" name=""/>
        <dsp:cNvSpPr/>
      </dsp:nvSpPr>
      <dsp:spPr>
        <a:xfrm>
          <a:off x="0" y="2695302"/>
          <a:ext cx="4988440" cy="1290130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Collaborazione scuola-territorio: Coinvolgimento di enti locali, associazioni e altre istituzioni per arricchire l'offerta formativa.</a:t>
          </a:r>
          <a:endParaRPr lang="en-US" sz="1800" kern="1200"/>
        </a:p>
      </dsp:txBody>
      <dsp:txXfrm>
        <a:off x="62979" y="2758281"/>
        <a:ext cx="4862482" cy="1164172"/>
      </dsp:txXfrm>
    </dsp:sp>
    <dsp:sp modelId="{14B850AC-8CCF-4B96-A4E8-B45A879DA463}">
      <dsp:nvSpPr>
        <dsp:cNvPr id="0" name=""/>
        <dsp:cNvSpPr/>
      </dsp:nvSpPr>
      <dsp:spPr>
        <a:xfrm>
          <a:off x="0" y="4037272"/>
          <a:ext cx="4988440" cy="129013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Utilizzo delle tecnologie digitali: Strumenti digitali per la ricerca, la condivisione e la produzione di contenuti, con attenzione alla sicurezza e alla privacy</a:t>
          </a:r>
          <a:endParaRPr lang="en-US" sz="1800" kern="1200"/>
        </a:p>
      </dsp:txBody>
      <dsp:txXfrm>
        <a:off x="62979" y="4100251"/>
        <a:ext cx="4862482" cy="11641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1FD82-4BF4-4639-8700-EA23787CD1DB}">
      <dsp:nvSpPr>
        <dsp:cNvPr id="0" name=""/>
        <dsp:cNvSpPr/>
      </dsp:nvSpPr>
      <dsp:spPr>
        <a:xfrm>
          <a:off x="1205399" y="3485"/>
          <a:ext cx="2764585" cy="165875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• Approvata il 20 agosto 2019.</a:t>
          </a:r>
        </a:p>
      </dsp:txBody>
      <dsp:txXfrm>
        <a:off x="1205399" y="3485"/>
        <a:ext cx="2764585" cy="1658751"/>
      </dsp:txXfrm>
    </dsp:sp>
    <dsp:sp modelId="{375CD5BD-14A9-4149-BCE6-DD04B69A10A2}">
      <dsp:nvSpPr>
        <dsp:cNvPr id="0" name=""/>
        <dsp:cNvSpPr/>
      </dsp:nvSpPr>
      <dsp:spPr>
        <a:xfrm>
          <a:off x="1205399" y="1938694"/>
          <a:ext cx="2764585" cy="1658751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• Introduce l'educazione civica come insegnamento obbligatorio.</a:t>
          </a:r>
        </a:p>
      </dsp:txBody>
      <dsp:txXfrm>
        <a:off x="1205399" y="1938694"/>
        <a:ext cx="2764585" cy="1658751"/>
      </dsp:txXfrm>
    </dsp:sp>
    <dsp:sp modelId="{64410A92-D5D6-40AF-8B7B-377F29728019}">
      <dsp:nvSpPr>
        <dsp:cNvPr id="0" name=""/>
        <dsp:cNvSpPr/>
      </dsp:nvSpPr>
      <dsp:spPr>
        <a:xfrm>
          <a:off x="1205399" y="3873904"/>
          <a:ext cx="2764585" cy="1658751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• Riprende e amplia contenuti di precedenti sperimentazioni.</a:t>
          </a:r>
        </a:p>
      </dsp:txBody>
      <dsp:txXfrm>
        <a:off x="1205399" y="3873904"/>
        <a:ext cx="2764585" cy="1658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5F09E3-0EB5-463A-B7EE-5ABF9C1E905D}">
      <dsp:nvSpPr>
        <dsp:cNvPr id="0" name=""/>
        <dsp:cNvSpPr/>
      </dsp:nvSpPr>
      <dsp:spPr>
        <a:xfrm>
          <a:off x="0" y="77551"/>
          <a:ext cx="5175384" cy="17341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Formare cittadini consapevoli e responsabili.</a:t>
          </a:r>
        </a:p>
      </dsp:txBody>
      <dsp:txXfrm>
        <a:off x="84655" y="162206"/>
        <a:ext cx="5006074" cy="1564849"/>
      </dsp:txXfrm>
    </dsp:sp>
    <dsp:sp modelId="{FBECF2D3-0564-46B5-93BB-40B057076D88}">
      <dsp:nvSpPr>
        <dsp:cNvPr id="0" name=""/>
        <dsp:cNvSpPr/>
      </dsp:nvSpPr>
      <dsp:spPr>
        <a:xfrm>
          <a:off x="0" y="1900990"/>
          <a:ext cx="5175384" cy="1734159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Favorire la partecipazione democratica.</a:t>
          </a:r>
        </a:p>
      </dsp:txBody>
      <dsp:txXfrm>
        <a:off x="84655" y="1985645"/>
        <a:ext cx="5006074" cy="1564849"/>
      </dsp:txXfrm>
    </dsp:sp>
    <dsp:sp modelId="{8A323A15-DABB-4168-A77E-FD8A8428CD26}">
      <dsp:nvSpPr>
        <dsp:cNvPr id="0" name=""/>
        <dsp:cNvSpPr/>
      </dsp:nvSpPr>
      <dsp:spPr>
        <a:xfrm>
          <a:off x="0" y="3724430"/>
          <a:ext cx="5175384" cy="1734159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Promuovere legalità, sostenibilità e cittadinanza digitale.</a:t>
          </a:r>
        </a:p>
      </dsp:txBody>
      <dsp:txXfrm>
        <a:off x="84655" y="3809085"/>
        <a:ext cx="5006074" cy="15648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59A739-9953-4E0B-8EF3-825699131F31}">
      <dsp:nvSpPr>
        <dsp:cNvPr id="0" name=""/>
        <dsp:cNvSpPr/>
      </dsp:nvSpPr>
      <dsp:spPr>
        <a:xfrm>
          <a:off x="0" y="708097"/>
          <a:ext cx="7886700" cy="13072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A96C8B-A12E-49C7-8E3A-3AA1DDFE61EE}">
      <dsp:nvSpPr>
        <dsp:cNvPr id="0" name=""/>
        <dsp:cNvSpPr/>
      </dsp:nvSpPr>
      <dsp:spPr>
        <a:xfrm>
          <a:off x="395445" y="1002230"/>
          <a:ext cx="718991" cy="7189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24B0E2-9CC6-497C-9D1D-954A0B2F4359}">
      <dsp:nvSpPr>
        <dsp:cNvPr id="0" name=""/>
        <dsp:cNvSpPr/>
      </dsp:nvSpPr>
      <dsp:spPr>
        <a:xfrm>
          <a:off x="1509882" y="708097"/>
          <a:ext cx="6376817" cy="130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351" tIns="138351" rIns="138351" bIns="13835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Scuole, enti locali, forze dell’ordine e organizzazioni del Terzo Settore collaborano per la realizzazione di progetti ed esperienze formative.</a:t>
          </a:r>
          <a:endParaRPr lang="en-US" sz="2300" kern="1200"/>
        </a:p>
      </dsp:txBody>
      <dsp:txXfrm>
        <a:off x="1509882" y="708097"/>
        <a:ext cx="6376817" cy="1307257"/>
      </dsp:txXfrm>
    </dsp:sp>
    <dsp:sp modelId="{50F1CB0E-6EB5-4676-A63D-2EA35452AF35}">
      <dsp:nvSpPr>
        <dsp:cNvPr id="0" name=""/>
        <dsp:cNvSpPr/>
      </dsp:nvSpPr>
      <dsp:spPr>
        <a:xfrm>
          <a:off x="0" y="2342169"/>
          <a:ext cx="7886700" cy="13072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7C5D17-FFCD-4BA0-BD7C-1FAA0A8272F7}">
      <dsp:nvSpPr>
        <dsp:cNvPr id="0" name=""/>
        <dsp:cNvSpPr/>
      </dsp:nvSpPr>
      <dsp:spPr>
        <a:xfrm>
          <a:off x="395445" y="2636302"/>
          <a:ext cx="718991" cy="7189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70EB07-6D24-4513-9085-2E0853B1ADA6}">
      <dsp:nvSpPr>
        <dsp:cNvPr id="0" name=""/>
        <dsp:cNvSpPr/>
      </dsp:nvSpPr>
      <dsp:spPr>
        <a:xfrm>
          <a:off x="1509882" y="2342169"/>
          <a:ext cx="6376817" cy="130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351" tIns="138351" rIns="138351" bIns="138351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Sono previsti percorsi di formazione per i docenti.</a:t>
          </a:r>
          <a:endParaRPr lang="en-US" sz="2300" kern="1200"/>
        </a:p>
      </dsp:txBody>
      <dsp:txXfrm>
        <a:off x="1509882" y="2342169"/>
        <a:ext cx="6376817" cy="13072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A12561-972D-4912-BA8A-C1957A303BB1}">
      <dsp:nvSpPr>
        <dsp:cNvPr id="0" name=""/>
        <dsp:cNvSpPr/>
      </dsp:nvSpPr>
      <dsp:spPr>
        <a:xfrm>
          <a:off x="0" y="605231"/>
          <a:ext cx="4988440" cy="13127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Studio della Costituzione e delle istituzioni.</a:t>
          </a:r>
        </a:p>
      </dsp:txBody>
      <dsp:txXfrm>
        <a:off x="64083" y="669314"/>
        <a:ext cx="4860274" cy="1184574"/>
      </dsp:txXfrm>
    </dsp:sp>
    <dsp:sp modelId="{E693DEF1-3E4C-4A21-9A40-FE276ED76001}">
      <dsp:nvSpPr>
        <dsp:cNvPr id="0" name=""/>
        <dsp:cNvSpPr/>
      </dsp:nvSpPr>
      <dsp:spPr>
        <a:xfrm>
          <a:off x="0" y="2013012"/>
          <a:ext cx="4988440" cy="131274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Conoscenza del sistema democratico italiano.</a:t>
          </a:r>
        </a:p>
      </dsp:txBody>
      <dsp:txXfrm>
        <a:off x="64083" y="2077095"/>
        <a:ext cx="4860274" cy="1184574"/>
      </dsp:txXfrm>
    </dsp:sp>
    <dsp:sp modelId="{B702460E-F4A6-4229-9862-2427FA01873A}">
      <dsp:nvSpPr>
        <dsp:cNvPr id="0" name=""/>
        <dsp:cNvSpPr/>
      </dsp:nvSpPr>
      <dsp:spPr>
        <a:xfrm>
          <a:off x="0" y="3420792"/>
          <a:ext cx="4988440" cy="131274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• Approfondimenti su diritti, doveri e legalità.</a:t>
          </a:r>
        </a:p>
      </dsp:txBody>
      <dsp:txXfrm>
        <a:off x="64083" y="3484875"/>
        <a:ext cx="4860274" cy="11845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D2FEB-8A69-4FA7-8432-3D7356640934}">
      <dsp:nvSpPr>
        <dsp:cNvPr id="0" name=""/>
        <dsp:cNvSpPr/>
      </dsp:nvSpPr>
      <dsp:spPr>
        <a:xfrm>
          <a:off x="0" y="23066"/>
          <a:ext cx="4988440" cy="17046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Agenda 2030 ONU e obiettivi di sviluppo sostenibile.</a:t>
          </a:r>
        </a:p>
      </dsp:txBody>
      <dsp:txXfrm>
        <a:off x="83216" y="106282"/>
        <a:ext cx="4822008" cy="1538258"/>
      </dsp:txXfrm>
    </dsp:sp>
    <dsp:sp modelId="{579C155F-2750-485E-A5C0-1137B3FB380E}">
      <dsp:nvSpPr>
        <dsp:cNvPr id="0" name=""/>
        <dsp:cNvSpPr/>
      </dsp:nvSpPr>
      <dsp:spPr>
        <a:xfrm>
          <a:off x="0" y="1817036"/>
          <a:ext cx="4988440" cy="1704690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Pratiche per comportamenti responsabili.</a:t>
          </a:r>
        </a:p>
      </dsp:txBody>
      <dsp:txXfrm>
        <a:off x="83216" y="1900252"/>
        <a:ext cx="4822008" cy="1538258"/>
      </dsp:txXfrm>
    </dsp:sp>
    <dsp:sp modelId="{4E59B66C-B05E-4700-A5D5-DEB4224D157C}">
      <dsp:nvSpPr>
        <dsp:cNvPr id="0" name=""/>
        <dsp:cNvSpPr/>
      </dsp:nvSpPr>
      <dsp:spPr>
        <a:xfrm>
          <a:off x="0" y="3611007"/>
          <a:ext cx="4988440" cy="170469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• Sensibilizzazione su cambiamenti climatici.</a:t>
          </a:r>
        </a:p>
      </dsp:txBody>
      <dsp:txXfrm>
        <a:off x="83216" y="3694223"/>
        <a:ext cx="4822008" cy="153825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330481-BA31-4462-B16B-D0BCEFE21BB4}">
      <dsp:nvSpPr>
        <dsp:cNvPr id="0" name=""/>
        <dsp:cNvSpPr/>
      </dsp:nvSpPr>
      <dsp:spPr>
        <a:xfrm>
          <a:off x="0" y="42282"/>
          <a:ext cx="4988440" cy="167075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• Progettazione interdisciplinare.</a:t>
          </a:r>
        </a:p>
      </dsp:txBody>
      <dsp:txXfrm>
        <a:off x="81560" y="123842"/>
        <a:ext cx="4825320" cy="1507639"/>
      </dsp:txXfrm>
    </dsp:sp>
    <dsp:sp modelId="{5F031472-D49F-42BC-AEAC-94C39EE4D8BD}">
      <dsp:nvSpPr>
        <dsp:cNvPr id="0" name=""/>
        <dsp:cNvSpPr/>
      </dsp:nvSpPr>
      <dsp:spPr>
        <a:xfrm>
          <a:off x="0" y="1834002"/>
          <a:ext cx="4988440" cy="1670759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• Percorsi didattici flessibili.</a:t>
          </a:r>
        </a:p>
      </dsp:txBody>
      <dsp:txXfrm>
        <a:off x="81560" y="1915562"/>
        <a:ext cx="4825320" cy="1507639"/>
      </dsp:txXfrm>
    </dsp:sp>
    <dsp:sp modelId="{A58085A2-FCEC-4ADD-96AD-B2156A7178C7}">
      <dsp:nvSpPr>
        <dsp:cNvPr id="0" name=""/>
        <dsp:cNvSpPr/>
      </dsp:nvSpPr>
      <dsp:spPr>
        <a:xfrm>
          <a:off x="0" y="3625722"/>
          <a:ext cx="4988440" cy="167075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200" kern="1200"/>
            <a:t>• Collaborazioni con enti esterni.</a:t>
          </a:r>
        </a:p>
      </dsp:txBody>
      <dsp:txXfrm>
        <a:off x="81560" y="3707282"/>
        <a:ext cx="4825320" cy="150763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F55722-37B4-46A6-9DA0-881DB0B5A056}">
      <dsp:nvSpPr>
        <dsp:cNvPr id="0" name=""/>
        <dsp:cNvSpPr/>
      </dsp:nvSpPr>
      <dsp:spPr>
        <a:xfrm>
          <a:off x="1161858" y="4658"/>
          <a:ext cx="2664723" cy="159883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1" kern="1200"/>
            <a:t>Quadro di riferimento</a:t>
          </a:r>
          <a:endParaRPr lang="en-US" sz="1500" kern="1200"/>
        </a:p>
      </dsp:txBody>
      <dsp:txXfrm>
        <a:off x="1161858" y="4658"/>
        <a:ext cx="2664723" cy="1598833"/>
      </dsp:txXfrm>
    </dsp:sp>
    <dsp:sp modelId="{E87921F4-2B68-4550-8AAA-2B3F8694E25F}">
      <dsp:nvSpPr>
        <dsp:cNvPr id="0" name=""/>
        <dsp:cNvSpPr/>
      </dsp:nvSpPr>
      <dsp:spPr>
        <a:xfrm>
          <a:off x="1161858" y="1869965"/>
          <a:ext cx="2664723" cy="1598833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/>
            <a:t>Le Linee guida aggiornano quelle precedenti del 2020, definendo traguardi di sviluppo delle competenze e obiettivi di apprendimento per il primo e il secondo ciclo di istruzione. </a:t>
          </a:r>
          <a:endParaRPr lang="en-US" sz="1500" kern="1200"/>
        </a:p>
      </dsp:txBody>
      <dsp:txXfrm>
        <a:off x="1161858" y="1869965"/>
        <a:ext cx="2664723" cy="1598833"/>
      </dsp:txXfrm>
    </dsp:sp>
    <dsp:sp modelId="{4BB0CE33-D79D-4FC5-A026-9AC91A246855}">
      <dsp:nvSpPr>
        <dsp:cNvPr id="0" name=""/>
        <dsp:cNvSpPr/>
      </dsp:nvSpPr>
      <dsp:spPr>
        <a:xfrm>
          <a:off x="1161858" y="3735271"/>
          <a:ext cx="2664723" cy="1598833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/>
            <a:t>Per la scuola dell'infanzia, forniscono indicazioni per azioni di sensibilizzazione alla cittadinanza responsabile. </a:t>
          </a:r>
          <a:endParaRPr lang="en-US" sz="1500" kern="1200"/>
        </a:p>
      </dsp:txBody>
      <dsp:txXfrm>
        <a:off x="1161858" y="3735271"/>
        <a:ext cx="2664723" cy="159883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3BA6E-B471-410D-BBB0-F301AFCCF8DA}">
      <dsp:nvSpPr>
        <dsp:cNvPr id="0" name=""/>
        <dsp:cNvSpPr/>
      </dsp:nvSpPr>
      <dsp:spPr>
        <a:xfrm>
          <a:off x="0" y="51844"/>
          <a:ext cx="4988440" cy="100554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L'insegnamento dell'educazione civica mira a:</a:t>
          </a:r>
          <a:endParaRPr lang="en-US" sz="1800" kern="1200"/>
        </a:p>
      </dsp:txBody>
      <dsp:txXfrm>
        <a:off x="49087" y="100931"/>
        <a:ext cx="4890266" cy="907369"/>
      </dsp:txXfrm>
    </dsp:sp>
    <dsp:sp modelId="{B217C10F-20C8-436A-BF23-B9E2497811EB}">
      <dsp:nvSpPr>
        <dsp:cNvPr id="0" name=""/>
        <dsp:cNvSpPr/>
      </dsp:nvSpPr>
      <dsp:spPr>
        <a:xfrm>
          <a:off x="0" y="1109227"/>
          <a:ext cx="4988440" cy="1005543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Promuovere la conoscenza della </a:t>
          </a:r>
          <a:r>
            <a:rPr lang="it-IT" sz="1800" b="1" kern="1200"/>
            <a:t>Costituzione italiana</a:t>
          </a:r>
          <a:r>
            <a:rPr lang="it-IT" sz="1800" kern="1200"/>
            <a:t> e delle istituzioni europee.</a:t>
          </a:r>
          <a:endParaRPr lang="en-US" sz="1800" kern="1200"/>
        </a:p>
      </dsp:txBody>
      <dsp:txXfrm>
        <a:off x="49087" y="1158314"/>
        <a:ext cx="4890266" cy="907369"/>
      </dsp:txXfrm>
    </dsp:sp>
    <dsp:sp modelId="{A700F90A-E942-4D99-9AD4-41A735804624}">
      <dsp:nvSpPr>
        <dsp:cNvPr id="0" name=""/>
        <dsp:cNvSpPr/>
      </dsp:nvSpPr>
      <dsp:spPr>
        <a:xfrm>
          <a:off x="0" y="2166610"/>
          <a:ext cx="4988440" cy="1005543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Sviluppare comportamenti basati su </a:t>
          </a:r>
          <a:r>
            <a:rPr lang="it-IT" sz="1800" b="1" kern="1200"/>
            <a:t>rispetto</a:t>
          </a:r>
          <a:r>
            <a:rPr lang="it-IT" sz="1800" kern="1200"/>
            <a:t>, </a:t>
          </a:r>
          <a:r>
            <a:rPr lang="it-IT" sz="1800" b="1" kern="1200"/>
            <a:t>responsabilità</a:t>
          </a:r>
          <a:r>
            <a:rPr lang="it-IT" sz="1800" kern="1200"/>
            <a:t>, </a:t>
          </a:r>
          <a:r>
            <a:rPr lang="it-IT" sz="1800" b="1" kern="1200"/>
            <a:t>legalità</a:t>
          </a:r>
          <a:r>
            <a:rPr lang="it-IT" sz="1800" kern="1200"/>
            <a:t>, </a:t>
          </a:r>
          <a:r>
            <a:rPr lang="it-IT" sz="1800" b="1" kern="1200"/>
            <a:t>partecipazione</a:t>
          </a:r>
          <a:r>
            <a:rPr lang="it-IT" sz="1800" kern="1200"/>
            <a:t> e </a:t>
          </a:r>
          <a:r>
            <a:rPr lang="it-IT" sz="1800" b="1" kern="1200"/>
            <a:t>solidarietà</a:t>
          </a:r>
          <a:r>
            <a:rPr lang="it-IT" sz="1800" kern="1200"/>
            <a:t>.</a:t>
          </a:r>
          <a:endParaRPr lang="en-US" sz="1800" kern="1200"/>
        </a:p>
      </dsp:txBody>
      <dsp:txXfrm>
        <a:off x="49087" y="2215697"/>
        <a:ext cx="4890266" cy="907369"/>
      </dsp:txXfrm>
    </dsp:sp>
    <dsp:sp modelId="{958EF3EB-4669-4447-A0EC-1B0555B669B2}">
      <dsp:nvSpPr>
        <dsp:cNvPr id="0" name=""/>
        <dsp:cNvSpPr/>
      </dsp:nvSpPr>
      <dsp:spPr>
        <a:xfrm>
          <a:off x="0" y="3223993"/>
          <a:ext cx="4988440" cy="1005543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Valorizzare la </a:t>
          </a:r>
          <a:r>
            <a:rPr lang="it-IT" sz="1800" b="1" kern="1200"/>
            <a:t>centralità della persona</a:t>
          </a:r>
          <a:r>
            <a:rPr lang="it-IT" sz="1800" kern="1200"/>
            <a:t> e la </a:t>
          </a:r>
          <a:r>
            <a:rPr lang="it-IT" sz="1800" b="1" kern="1200"/>
            <a:t>cultura del lavoro</a:t>
          </a:r>
          <a:r>
            <a:rPr lang="it-IT" sz="1800" kern="1200"/>
            <a:t>.</a:t>
          </a:r>
          <a:endParaRPr lang="en-US" sz="1800" kern="1200"/>
        </a:p>
      </dsp:txBody>
      <dsp:txXfrm>
        <a:off x="49087" y="3273080"/>
        <a:ext cx="4890266" cy="907369"/>
      </dsp:txXfrm>
    </dsp:sp>
    <dsp:sp modelId="{45A54863-DD46-48C3-AF58-EC44568E600F}">
      <dsp:nvSpPr>
        <dsp:cNvPr id="0" name=""/>
        <dsp:cNvSpPr/>
      </dsp:nvSpPr>
      <dsp:spPr>
        <a:xfrm>
          <a:off x="0" y="4281376"/>
          <a:ext cx="4988440" cy="1005543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Favorire l'</a:t>
          </a:r>
          <a:r>
            <a:rPr lang="it-IT" sz="1800" b="1" kern="1200"/>
            <a:t>inclusione sociale</a:t>
          </a:r>
          <a:r>
            <a:rPr lang="it-IT" sz="1800" kern="1200"/>
            <a:t> e il </a:t>
          </a:r>
          <a:r>
            <a:rPr lang="it-IT" sz="1800" b="1" kern="1200"/>
            <a:t>rispetto delle diversità</a:t>
          </a:r>
          <a:r>
            <a:rPr lang="it-IT" sz="1800" kern="1200"/>
            <a:t>.</a:t>
          </a:r>
          <a:endParaRPr lang="en-US" sz="1800" kern="1200"/>
        </a:p>
      </dsp:txBody>
      <dsp:txXfrm>
        <a:off x="49087" y="4330463"/>
        <a:ext cx="4890266" cy="907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57189"/>
            <a:ext cx="2530602" cy="5567891"/>
          </a:xfrm>
        </p:spPr>
        <p:txBody>
          <a:bodyPr>
            <a:normAutofit/>
          </a:bodyPr>
          <a:lstStyle/>
          <a:p>
            <a:r>
              <a:rPr lang="it-IT" sz="3800">
                <a:latin typeface="Times New Roman" panose="02020603050405020304" pitchFamily="18" charset="0"/>
                <a:cs typeface="Times New Roman" panose="02020603050405020304" pitchFamily="18" charset="0"/>
              </a:rPr>
              <a:t>La Legge 92/2019: </a:t>
            </a:r>
            <a:br>
              <a:rPr lang="it-IT" sz="3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t-IT" sz="3800">
                <a:latin typeface="Times New Roman" panose="02020603050405020304" pitchFamily="18" charset="0"/>
                <a:cs typeface="Times New Roman" panose="02020603050405020304" pitchFamily="18" charset="0"/>
              </a:rPr>
              <a:t>Educazione civica nelle scuole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8470ED0-483E-C3BE-7870-C6A3FAEEAB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869066"/>
              </p:ext>
            </p:extLst>
          </p:nvPr>
        </p:nvGraphicFramePr>
        <p:xfrm>
          <a:off x="3819906" y="620392"/>
          <a:ext cx="469773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926" y="1371600"/>
            <a:ext cx="3396984" cy="358997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D6EF2C1-1356-4D15-3796-3A45B429C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705" y="685801"/>
            <a:ext cx="2621145" cy="5491162"/>
          </a:xfrm>
        </p:spPr>
        <p:txBody>
          <a:bodyPr>
            <a:normAutofit/>
          </a:bodyPr>
          <a:lstStyle/>
          <a:p>
            <a:r>
              <a:rPr lang="it-IT" sz="2400"/>
              <a:t>Struttura dell'insegnamento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917DC0FB-748A-E678-3B5B-7C67C3C3DE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2554734"/>
              </p:ext>
            </p:extLst>
          </p:nvPr>
        </p:nvGraphicFramePr>
        <p:xfrm>
          <a:off x="3526910" y="838199"/>
          <a:ext cx="4988440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0129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926" y="1371600"/>
            <a:ext cx="3396984" cy="358997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28A6AC0-CD2F-C011-3446-4F6896A3E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705" y="685801"/>
            <a:ext cx="2621145" cy="5491162"/>
          </a:xfrm>
        </p:spPr>
        <p:txBody>
          <a:bodyPr>
            <a:normAutofit/>
          </a:bodyPr>
          <a:lstStyle/>
          <a:p>
            <a:r>
              <a:rPr lang="it-IT" dirty="0"/>
              <a:t>Nuclei tematici principali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E6E2FDCB-D010-2FDC-925E-7022C3425A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6575020"/>
              </p:ext>
            </p:extLst>
          </p:nvPr>
        </p:nvGraphicFramePr>
        <p:xfrm>
          <a:off x="3526910" y="838199"/>
          <a:ext cx="4988440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4617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926" y="1371600"/>
            <a:ext cx="3396984" cy="358997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CD926A2-0CA5-57A9-B56B-A332FF70D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705" y="685801"/>
            <a:ext cx="2621145" cy="5491162"/>
          </a:xfrm>
        </p:spPr>
        <p:txBody>
          <a:bodyPr>
            <a:normAutofit/>
          </a:bodyPr>
          <a:lstStyle/>
          <a:p>
            <a:r>
              <a:rPr lang="it-IT" sz="3400"/>
              <a:t>Metodologie didattiche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C3B30FBC-C394-56B6-D5E0-7F1566BB56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008256"/>
              </p:ext>
            </p:extLst>
          </p:nvPr>
        </p:nvGraphicFramePr>
        <p:xfrm>
          <a:off x="3526910" y="838199"/>
          <a:ext cx="4988440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6181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it-IT" sz="4300"/>
              <a:t>Contesto normativo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8D9081F-838F-EAFF-71BD-D50DD049CB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7549790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it-IT" sz="4700"/>
              <a:t>Finalità della legge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4202128-DF8A-AC28-D19D-E7E4E29674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3607814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26D5E44-10A8-5558-07F2-B4E3BD375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256032"/>
            <a:ext cx="7879842" cy="1014984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it-IT" sz="3400"/>
              <a:t>Ruolo degli Enti Locali e del Terzo Settore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1634502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1538176"/>
            <a:ext cx="1405092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5B6D49EB-B6BA-CB98-7D80-1DC2977DA8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1063829"/>
              </p:ext>
            </p:extLst>
          </p:nvPr>
        </p:nvGraphicFramePr>
        <p:xfrm>
          <a:off x="628650" y="1926266"/>
          <a:ext cx="78867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6895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926" y="1371600"/>
            <a:ext cx="3396984" cy="358997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705" y="685801"/>
            <a:ext cx="2621145" cy="5491162"/>
          </a:xfrm>
        </p:spPr>
        <p:txBody>
          <a:bodyPr>
            <a:normAutofit/>
          </a:bodyPr>
          <a:lstStyle/>
          <a:p>
            <a:r>
              <a:rPr lang="it-IT" sz="3700"/>
              <a:t>Costituzione e Cittadinanza Attiva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CB6B27B-15DD-7086-E803-AE976E78B5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5391730"/>
              </p:ext>
            </p:extLst>
          </p:nvPr>
        </p:nvGraphicFramePr>
        <p:xfrm>
          <a:off x="3526910" y="838199"/>
          <a:ext cx="4988440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926" y="1371600"/>
            <a:ext cx="3396984" cy="358997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705" y="685801"/>
            <a:ext cx="2621145" cy="5491162"/>
          </a:xfrm>
        </p:spPr>
        <p:txBody>
          <a:bodyPr>
            <a:normAutofit/>
          </a:bodyPr>
          <a:lstStyle/>
          <a:p>
            <a:r>
              <a:rPr lang="it-IT" sz="3700"/>
              <a:t>Educazione alla Sostenibilità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64F8609-AD08-09BD-D6EC-C4A2E73B3B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751802"/>
              </p:ext>
            </p:extLst>
          </p:nvPr>
        </p:nvGraphicFramePr>
        <p:xfrm>
          <a:off x="3526910" y="838199"/>
          <a:ext cx="4988440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926" y="1371600"/>
            <a:ext cx="3396984" cy="358997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705" y="685801"/>
            <a:ext cx="2621145" cy="5491162"/>
          </a:xfrm>
        </p:spPr>
        <p:txBody>
          <a:bodyPr>
            <a:normAutofit/>
          </a:bodyPr>
          <a:lstStyle/>
          <a:p>
            <a:r>
              <a:rPr lang="it-IT" sz="4100"/>
              <a:t>Attuazione nelle Scuole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12B5421-A2A7-B988-5179-D9D0D204F9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1275228"/>
              </p:ext>
            </p:extLst>
          </p:nvPr>
        </p:nvGraphicFramePr>
        <p:xfrm>
          <a:off x="3526910" y="838199"/>
          <a:ext cx="4988440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926" y="1371600"/>
            <a:ext cx="3396984" cy="358997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BD774D9-B0E3-8819-4851-03B47665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705" y="685801"/>
            <a:ext cx="2621145" cy="5491162"/>
          </a:xfrm>
        </p:spPr>
        <p:txBody>
          <a:bodyPr>
            <a:normAutofit/>
          </a:bodyPr>
          <a:lstStyle/>
          <a:p>
            <a:r>
              <a:rPr lang="it-IT" dirty="0"/>
              <a:t>Nuove linee guida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28921E02-B732-C500-0666-FE0CBEF892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3168800"/>
              </p:ext>
            </p:extLst>
          </p:nvPr>
        </p:nvGraphicFramePr>
        <p:xfrm>
          <a:off x="3526910" y="838199"/>
          <a:ext cx="4988440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7777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DED6BC-9A3E-48D4-AD7C-A56D63F547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B6E033A-DB2E-49B8-B600-B38E0C280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9926" y="1371600"/>
            <a:ext cx="3396984" cy="3589977"/>
          </a:xfrm>
          <a:custGeom>
            <a:avLst/>
            <a:gdLst>
              <a:gd name="connsiteX0" fmla="*/ 5462602 w 5470628"/>
              <a:gd name="connsiteY0" fmla="*/ 1413608 h 3193741"/>
              <a:gd name="connsiteX1" fmla="*/ 5465724 w 5470628"/>
              <a:gd name="connsiteY1" fmla="*/ 1421881 h 3193741"/>
              <a:gd name="connsiteX2" fmla="*/ 5465025 w 5470628"/>
              <a:gd name="connsiteY2" fmla="*/ 1466556 h 3193741"/>
              <a:gd name="connsiteX3" fmla="*/ 5463208 w 5470628"/>
              <a:gd name="connsiteY3" fmla="*/ 1466226 h 3193741"/>
              <a:gd name="connsiteX4" fmla="*/ 5463242 w 5470628"/>
              <a:gd name="connsiteY4" fmla="*/ 1451866 h 3193741"/>
              <a:gd name="connsiteX5" fmla="*/ 5462894 w 5470628"/>
              <a:gd name="connsiteY5" fmla="*/ 1423194 h 3193741"/>
              <a:gd name="connsiteX6" fmla="*/ 5461417 w 5470628"/>
              <a:gd name="connsiteY6" fmla="*/ 1391849 h 3193741"/>
              <a:gd name="connsiteX7" fmla="*/ 5462246 w 5470628"/>
              <a:gd name="connsiteY7" fmla="*/ 1401944 h 3193741"/>
              <a:gd name="connsiteX8" fmla="*/ 5462602 w 5470628"/>
              <a:gd name="connsiteY8" fmla="*/ 1413608 h 3193741"/>
              <a:gd name="connsiteX9" fmla="*/ 5459078 w 5470628"/>
              <a:gd name="connsiteY9" fmla="*/ 1404268 h 3193741"/>
              <a:gd name="connsiteX10" fmla="*/ 5460137 w 5470628"/>
              <a:gd name="connsiteY10" fmla="*/ 1393780 h 3193741"/>
              <a:gd name="connsiteX11" fmla="*/ 5461417 w 5470628"/>
              <a:gd name="connsiteY11" fmla="*/ 1391849 h 3193741"/>
              <a:gd name="connsiteX12" fmla="*/ 614271 w 5470628"/>
              <a:gd name="connsiteY12" fmla="*/ 1052206 h 3193741"/>
              <a:gd name="connsiteX13" fmla="*/ 611497 w 5470628"/>
              <a:gd name="connsiteY13" fmla="*/ 1055389 h 3193741"/>
              <a:gd name="connsiteX14" fmla="*/ 630277 w 5470628"/>
              <a:gd name="connsiteY14" fmla="*/ 1065215 h 3193741"/>
              <a:gd name="connsiteX15" fmla="*/ 651856 w 5470628"/>
              <a:gd name="connsiteY15" fmla="*/ 1067584 h 3193741"/>
              <a:gd name="connsiteX16" fmla="*/ 614271 w 5470628"/>
              <a:gd name="connsiteY16" fmla="*/ 1052206 h 3193741"/>
              <a:gd name="connsiteX17" fmla="*/ 810628 w 5470628"/>
              <a:gd name="connsiteY17" fmla="*/ 695550 h 3193741"/>
              <a:gd name="connsiteX18" fmla="*/ 1033084 w 5470628"/>
              <a:gd name="connsiteY18" fmla="*/ 791270 h 3193741"/>
              <a:gd name="connsiteX19" fmla="*/ 1036153 w 5470628"/>
              <a:gd name="connsiteY19" fmla="*/ 788050 h 3193741"/>
              <a:gd name="connsiteX20" fmla="*/ 810628 w 5470628"/>
              <a:gd name="connsiteY20" fmla="*/ 695550 h 3193741"/>
              <a:gd name="connsiteX21" fmla="*/ 4850908 w 5470628"/>
              <a:gd name="connsiteY21" fmla="*/ 727 h 3193741"/>
              <a:gd name="connsiteX22" fmla="*/ 4858584 w 5470628"/>
              <a:gd name="connsiteY22" fmla="*/ 13795 h 3193741"/>
              <a:gd name="connsiteX23" fmla="*/ 4843408 w 5470628"/>
              <a:gd name="connsiteY23" fmla="*/ 37224 h 3193741"/>
              <a:gd name="connsiteX24" fmla="*/ 4871062 w 5470628"/>
              <a:gd name="connsiteY24" fmla="*/ 78954 h 3193741"/>
              <a:gd name="connsiteX25" fmla="*/ 4989038 w 5470628"/>
              <a:gd name="connsiteY25" fmla="*/ 66799 h 3193741"/>
              <a:gd name="connsiteX26" fmla="*/ 5002636 w 5470628"/>
              <a:gd name="connsiteY26" fmla="*/ 79388 h 3193741"/>
              <a:gd name="connsiteX27" fmla="*/ 5008332 w 5470628"/>
              <a:gd name="connsiteY27" fmla="*/ 140859 h 3193741"/>
              <a:gd name="connsiteX28" fmla="*/ 5014326 w 5470628"/>
              <a:gd name="connsiteY28" fmla="*/ 155555 h 3193741"/>
              <a:gd name="connsiteX29" fmla="*/ 5030704 w 5470628"/>
              <a:gd name="connsiteY29" fmla="*/ 221190 h 3193741"/>
              <a:gd name="connsiteX30" fmla="*/ 5097262 w 5470628"/>
              <a:gd name="connsiteY30" fmla="*/ 317759 h 3193741"/>
              <a:gd name="connsiteX31" fmla="*/ 5165084 w 5470628"/>
              <a:gd name="connsiteY31" fmla="*/ 373367 h 3193741"/>
              <a:gd name="connsiteX32" fmla="*/ 5174137 w 5470628"/>
              <a:gd name="connsiteY32" fmla="*/ 389353 h 3193741"/>
              <a:gd name="connsiteX33" fmla="*/ 5192507 w 5470628"/>
              <a:gd name="connsiteY33" fmla="*/ 453561 h 3193741"/>
              <a:gd name="connsiteX34" fmla="*/ 5187160 w 5470628"/>
              <a:gd name="connsiteY34" fmla="*/ 467732 h 3193741"/>
              <a:gd name="connsiteX35" fmla="*/ 5160106 w 5470628"/>
              <a:gd name="connsiteY35" fmla="*/ 486904 h 3193741"/>
              <a:gd name="connsiteX36" fmla="*/ 5138948 w 5470628"/>
              <a:gd name="connsiteY36" fmla="*/ 528614 h 3193741"/>
              <a:gd name="connsiteX37" fmla="*/ 5097016 w 5470628"/>
              <a:gd name="connsiteY37" fmla="*/ 589923 h 3193741"/>
              <a:gd name="connsiteX38" fmla="*/ 5075869 w 5470628"/>
              <a:gd name="connsiteY38" fmla="*/ 608381 h 3193741"/>
              <a:gd name="connsiteX39" fmla="*/ 5093172 w 5470628"/>
              <a:gd name="connsiteY39" fmla="*/ 618385 h 3193741"/>
              <a:gd name="connsiteX40" fmla="*/ 5153518 w 5470628"/>
              <a:gd name="connsiteY40" fmla="*/ 687474 h 3193741"/>
              <a:gd name="connsiteX41" fmla="*/ 5074984 w 5470628"/>
              <a:gd name="connsiteY41" fmla="*/ 776941 h 3193741"/>
              <a:gd name="connsiteX42" fmla="*/ 5033348 w 5470628"/>
              <a:gd name="connsiteY42" fmla="*/ 805473 h 3193741"/>
              <a:gd name="connsiteX43" fmla="*/ 5116847 w 5470628"/>
              <a:gd name="connsiteY43" fmla="*/ 803426 h 3193741"/>
              <a:gd name="connsiteX44" fmla="*/ 5147902 w 5470628"/>
              <a:gd name="connsiteY44" fmla="*/ 833118 h 3193741"/>
              <a:gd name="connsiteX45" fmla="*/ 5161665 w 5470628"/>
              <a:gd name="connsiteY45" fmla="*/ 848297 h 3193741"/>
              <a:gd name="connsiteX46" fmla="*/ 5246520 w 5470628"/>
              <a:gd name="connsiteY46" fmla="*/ 942412 h 3193741"/>
              <a:gd name="connsiteX47" fmla="*/ 5235368 w 5470628"/>
              <a:gd name="connsiteY47" fmla="*/ 972946 h 3193741"/>
              <a:gd name="connsiteX48" fmla="*/ 5113739 w 5470628"/>
              <a:gd name="connsiteY48" fmla="*/ 1128845 h 3193741"/>
              <a:gd name="connsiteX49" fmla="*/ 5255034 w 5470628"/>
              <a:gd name="connsiteY49" fmla="*/ 1151117 h 3193741"/>
              <a:gd name="connsiteX50" fmla="*/ 5267513 w 5470628"/>
              <a:gd name="connsiteY50" fmla="*/ 1216275 h 3193741"/>
              <a:gd name="connsiteX51" fmla="*/ 5343113 w 5470628"/>
              <a:gd name="connsiteY51" fmla="*/ 1281854 h 3193741"/>
              <a:gd name="connsiteX52" fmla="*/ 5452014 w 5470628"/>
              <a:gd name="connsiteY52" fmla="*/ 1385543 h 3193741"/>
              <a:gd name="connsiteX53" fmla="*/ 5459078 w 5470628"/>
              <a:gd name="connsiteY53" fmla="*/ 1404268 h 3193741"/>
              <a:gd name="connsiteX54" fmla="*/ 5458838 w 5470628"/>
              <a:gd name="connsiteY54" fmla="*/ 1406644 h 3193741"/>
              <a:gd name="connsiteX55" fmla="*/ 5455752 w 5470628"/>
              <a:gd name="connsiteY55" fmla="*/ 1450751 h 3193741"/>
              <a:gd name="connsiteX56" fmla="*/ 5454594 w 5470628"/>
              <a:gd name="connsiteY56" fmla="*/ 1464662 h 3193741"/>
              <a:gd name="connsiteX57" fmla="*/ 5447215 w 5470628"/>
              <a:gd name="connsiteY57" fmla="*/ 1463321 h 3193741"/>
              <a:gd name="connsiteX58" fmla="*/ 5433934 w 5470628"/>
              <a:gd name="connsiteY58" fmla="*/ 1458428 h 3193741"/>
              <a:gd name="connsiteX59" fmla="*/ 5424276 w 5470628"/>
              <a:gd name="connsiteY59" fmla="*/ 1477014 h 3193741"/>
              <a:gd name="connsiteX60" fmla="*/ 5444628 w 5470628"/>
              <a:gd name="connsiteY60" fmla="*/ 1511562 h 3193741"/>
              <a:gd name="connsiteX61" fmla="*/ 5453752 w 5470628"/>
              <a:gd name="connsiteY61" fmla="*/ 1474786 h 3193741"/>
              <a:gd name="connsiteX62" fmla="*/ 5454594 w 5470628"/>
              <a:gd name="connsiteY62" fmla="*/ 1464662 h 3193741"/>
              <a:gd name="connsiteX63" fmla="*/ 5463208 w 5470628"/>
              <a:gd name="connsiteY63" fmla="*/ 1466226 h 3193741"/>
              <a:gd name="connsiteX64" fmla="*/ 5463164 w 5470628"/>
              <a:gd name="connsiteY64" fmla="*/ 1484226 h 3193741"/>
              <a:gd name="connsiteX65" fmla="*/ 5456160 w 5470628"/>
              <a:gd name="connsiteY65" fmla="*/ 1575885 h 3193741"/>
              <a:gd name="connsiteX66" fmla="*/ 5345636 w 5470628"/>
              <a:gd name="connsiteY66" fmla="*/ 1714543 h 3193741"/>
              <a:gd name="connsiteX67" fmla="*/ 5251319 w 5470628"/>
              <a:gd name="connsiteY67" fmla="*/ 1775792 h 3193741"/>
              <a:gd name="connsiteX68" fmla="*/ 5043512 w 5470628"/>
              <a:gd name="connsiteY68" fmla="*/ 2027305 h 3193741"/>
              <a:gd name="connsiteX69" fmla="*/ 4978144 w 5470628"/>
              <a:gd name="connsiteY69" fmla="*/ 2108535 h 3193741"/>
              <a:gd name="connsiteX70" fmla="*/ 5031476 w 5470628"/>
              <a:gd name="connsiteY70" fmla="*/ 2128173 h 3193741"/>
              <a:gd name="connsiteX71" fmla="*/ 4937389 w 5470628"/>
              <a:gd name="connsiteY71" fmla="*/ 2216441 h 3193741"/>
              <a:gd name="connsiteX72" fmla="*/ 4826122 w 5470628"/>
              <a:gd name="connsiteY72" fmla="*/ 2315331 h 3193741"/>
              <a:gd name="connsiteX73" fmla="*/ 2544647 w 5470628"/>
              <a:gd name="connsiteY73" fmla="*/ 3190975 h 3193741"/>
              <a:gd name="connsiteX74" fmla="*/ 1328257 w 5470628"/>
              <a:gd name="connsiteY74" fmla="*/ 3153006 h 3193741"/>
              <a:gd name="connsiteX75" fmla="*/ 977943 w 5470628"/>
              <a:gd name="connsiteY75" fmla="*/ 3082502 h 3193741"/>
              <a:gd name="connsiteX76" fmla="*/ 854473 w 5470628"/>
              <a:gd name="connsiteY76" fmla="*/ 2994250 h 3193741"/>
              <a:gd name="connsiteX77" fmla="*/ 811593 w 5470628"/>
              <a:gd name="connsiteY77" fmla="*/ 2970498 h 3193741"/>
              <a:gd name="connsiteX78" fmla="*/ 707024 w 5470628"/>
              <a:gd name="connsiteY78" fmla="*/ 2945439 h 3193741"/>
              <a:gd name="connsiteX79" fmla="*/ 523487 w 5470628"/>
              <a:gd name="connsiteY79" fmla="*/ 2886053 h 3193741"/>
              <a:gd name="connsiteX80" fmla="*/ 587884 w 5470628"/>
              <a:gd name="connsiteY80" fmla="*/ 2859746 h 3193741"/>
              <a:gd name="connsiteX81" fmla="*/ 779426 w 5470628"/>
              <a:gd name="connsiteY81" fmla="*/ 2885897 h 3193741"/>
              <a:gd name="connsiteX82" fmla="*/ 917288 w 5470628"/>
              <a:gd name="connsiteY82" fmla="*/ 2882248 h 3193741"/>
              <a:gd name="connsiteX83" fmla="*/ 718684 w 5470628"/>
              <a:gd name="connsiteY83" fmla="*/ 2819941 h 3193741"/>
              <a:gd name="connsiteX84" fmla="*/ 524650 w 5470628"/>
              <a:gd name="connsiteY84" fmla="*/ 2731220 h 3193741"/>
              <a:gd name="connsiteX85" fmla="*/ 670138 w 5470628"/>
              <a:gd name="connsiteY85" fmla="*/ 2735189 h 3193741"/>
              <a:gd name="connsiteX86" fmla="*/ 675382 w 5470628"/>
              <a:gd name="connsiteY86" fmla="*/ 2719369 h 3193741"/>
              <a:gd name="connsiteX87" fmla="*/ 542021 w 5470628"/>
              <a:gd name="connsiteY87" fmla="*/ 2601946 h 3193741"/>
              <a:gd name="connsiteX88" fmla="*/ 476895 w 5470628"/>
              <a:gd name="connsiteY88" fmla="*/ 2555976 h 3193741"/>
              <a:gd name="connsiteX89" fmla="*/ 188751 w 5470628"/>
              <a:gd name="connsiteY89" fmla="*/ 2428830 h 3193741"/>
              <a:gd name="connsiteX90" fmla="*/ 456762 w 5470628"/>
              <a:gd name="connsiteY90" fmla="*/ 2468731 h 3193741"/>
              <a:gd name="connsiteX91" fmla="*/ 174514 w 5470628"/>
              <a:gd name="connsiteY91" fmla="*/ 2345378 h 3193741"/>
              <a:gd name="connsiteX92" fmla="*/ 38827 w 5470628"/>
              <a:gd name="connsiteY92" fmla="*/ 2303685 h 3193741"/>
              <a:gd name="connsiteX93" fmla="*/ 3281 w 5470628"/>
              <a:gd name="connsiteY93" fmla="*/ 2273587 h 3193741"/>
              <a:gd name="connsiteX94" fmla="*/ 61590 w 5470628"/>
              <a:gd name="connsiteY94" fmla="*/ 2259170 h 3193741"/>
              <a:gd name="connsiteX95" fmla="*/ 242291 w 5470628"/>
              <a:gd name="connsiteY95" fmla="*/ 2250569 h 3193741"/>
              <a:gd name="connsiteX96" fmla="*/ 13205 w 5470628"/>
              <a:gd name="connsiteY96" fmla="*/ 2172263 h 3193741"/>
              <a:gd name="connsiteX97" fmla="*/ 180810 w 5470628"/>
              <a:gd name="connsiteY97" fmla="*/ 2168333 h 3193741"/>
              <a:gd name="connsiteX98" fmla="*/ 226020 w 5470628"/>
              <a:gd name="connsiteY98" fmla="*/ 2121100 h 3193741"/>
              <a:gd name="connsiteX99" fmla="*/ 299145 w 5470628"/>
              <a:gd name="connsiteY99" fmla="*/ 2044862 h 3193741"/>
              <a:gd name="connsiteX100" fmla="*/ 350236 w 5470628"/>
              <a:gd name="connsiteY100" fmla="*/ 2001187 h 3193741"/>
              <a:gd name="connsiteX101" fmla="*/ 365223 w 5470628"/>
              <a:gd name="connsiteY101" fmla="*/ 1881218 h 3193741"/>
              <a:gd name="connsiteX102" fmla="*/ 310707 w 5470628"/>
              <a:gd name="connsiteY102" fmla="*/ 1758752 h 3193741"/>
              <a:gd name="connsiteX103" fmla="*/ 181659 w 5470628"/>
              <a:gd name="connsiteY103" fmla="*/ 1709137 h 3193741"/>
              <a:gd name="connsiteX104" fmla="*/ 213063 w 5470628"/>
              <a:gd name="connsiteY104" fmla="*/ 1632021 h 3193741"/>
              <a:gd name="connsiteX105" fmla="*/ 481390 w 5470628"/>
              <a:gd name="connsiteY105" fmla="*/ 1644125 h 3193741"/>
              <a:gd name="connsiteX106" fmla="*/ 68930 w 5470628"/>
              <a:gd name="connsiteY106" fmla="*/ 1457537 h 3193741"/>
              <a:gd name="connsiteX107" fmla="*/ 135138 w 5470628"/>
              <a:gd name="connsiteY107" fmla="*/ 1440976 h 3193741"/>
              <a:gd name="connsiteX108" fmla="*/ 131611 w 5470628"/>
              <a:gd name="connsiteY108" fmla="*/ 1427642 h 3193741"/>
              <a:gd name="connsiteX109" fmla="*/ 130443 w 5470628"/>
              <a:gd name="connsiteY109" fmla="*/ 1343795 h 3193741"/>
              <a:gd name="connsiteX110" fmla="*/ 138930 w 5470628"/>
              <a:gd name="connsiteY110" fmla="*/ 1304094 h 3193741"/>
              <a:gd name="connsiteX111" fmla="*/ 118409 w 5470628"/>
              <a:gd name="connsiteY111" fmla="*/ 1262212 h 3193741"/>
              <a:gd name="connsiteX112" fmla="*/ 421410 w 5470628"/>
              <a:gd name="connsiteY112" fmla="*/ 1304757 h 3193741"/>
              <a:gd name="connsiteX113" fmla="*/ 655702 w 5470628"/>
              <a:gd name="connsiteY113" fmla="*/ 1291801 h 3193741"/>
              <a:gd name="connsiteX114" fmla="*/ 648299 w 5470628"/>
              <a:gd name="connsiteY114" fmla="*/ 1287715 h 3193741"/>
              <a:gd name="connsiteX115" fmla="*/ 531027 w 5470628"/>
              <a:gd name="connsiteY115" fmla="*/ 1193967 h 3193741"/>
              <a:gd name="connsiteX116" fmla="*/ 526433 w 5470628"/>
              <a:gd name="connsiteY116" fmla="*/ 1191913 h 3193741"/>
              <a:gd name="connsiteX117" fmla="*/ 504666 w 5470628"/>
              <a:gd name="connsiteY117" fmla="*/ 1177230 h 3193741"/>
              <a:gd name="connsiteX118" fmla="*/ 482307 w 5470628"/>
              <a:gd name="connsiteY118" fmla="*/ 1162618 h 3193741"/>
              <a:gd name="connsiteX119" fmla="*/ 479029 w 5470628"/>
              <a:gd name="connsiteY119" fmla="*/ 1162540 h 3193741"/>
              <a:gd name="connsiteX120" fmla="*/ 447663 w 5470628"/>
              <a:gd name="connsiteY120" fmla="*/ 1132649 h 3193741"/>
              <a:gd name="connsiteX121" fmla="*/ 438547 w 5470628"/>
              <a:gd name="connsiteY121" fmla="*/ 1110977 h 3193741"/>
              <a:gd name="connsiteX122" fmla="*/ 405343 w 5470628"/>
              <a:gd name="connsiteY122" fmla="*/ 1089612 h 3193741"/>
              <a:gd name="connsiteX123" fmla="*/ 371373 w 5470628"/>
              <a:gd name="connsiteY123" fmla="*/ 1070238 h 3193741"/>
              <a:gd name="connsiteX124" fmla="*/ 290358 w 5470628"/>
              <a:gd name="connsiteY124" fmla="*/ 1059884 h 3193741"/>
              <a:gd name="connsiteX125" fmla="*/ 235140 w 5470628"/>
              <a:gd name="connsiteY125" fmla="*/ 1029322 h 3193741"/>
              <a:gd name="connsiteX126" fmla="*/ 300494 w 5470628"/>
              <a:gd name="connsiteY126" fmla="*/ 1032083 h 3193741"/>
              <a:gd name="connsiteX127" fmla="*/ 239661 w 5470628"/>
              <a:gd name="connsiteY127" fmla="*/ 997457 h 3193741"/>
              <a:gd name="connsiteX128" fmla="*/ 204788 w 5470628"/>
              <a:gd name="connsiteY128" fmla="*/ 959211 h 3193741"/>
              <a:gd name="connsiteX129" fmla="*/ 207583 w 5470628"/>
              <a:gd name="connsiteY129" fmla="*/ 947009 h 3193741"/>
              <a:gd name="connsiteX130" fmla="*/ 223061 w 5470628"/>
              <a:gd name="connsiteY130" fmla="*/ 947033 h 3193741"/>
              <a:gd name="connsiteX131" fmla="*/ 280015 w 5470628"/>
              <a:gd name="connsiteY131" fmla="*/ 972164 h 3193741"/>
              <a:gd name="connsiteX132" fmla="*/ 353948 w 5470628"/>
              <a:gd name="connsiteY132" fmla="*/ 1006865 h 3193741"/>
              <a:gd name="connsiteX133" fmla="*/ 240466 w 5470628"/>
              <a:gd name="connsiteY133" fmla="*/ 939943 h 3193741"/>
              <a:gd name="connsiteX134" fmla="*/ 158812 w 5470628"/>
              <a:gd name="connsiteY134" fmla="*/ 891467 h 3193741"/>
              <a:gd name="connsiteX135" fmla="*/ 139551 w 5470628"/>
              <a:gd name="connsiteY135" fmla="*/ 855364 h 3193741"/>
              <a:gd name="connsiteX136" fmla="*/ 145731 w 5470628"/>
              <a:gd name="connsiteY136" fmla="*/ 844888 h 3193741"/>
              <a:gd name="connsiteX137" fmla="*/ 158154 w 5470628"/>
              <a:gd name="connsiteY137" fmla="*/ 848366 h 3193741"/>
              <a:gd name="connsiteX138" fmla="*/ 169370 w 5470628"/>
              <a:gd name="connsiteY138" fmla="*/ 856260 h 3193741"/>
              <a:gd name="connsiteX139" fmla="*/ 288295 w 5470628"/>
              <a:gd name="connsiteY139" fmla="*/ 915169 h 3193741"/>
              <a:gd name="connsiteX140" fmla="*/ 462694 w 5470628"/>
              <a:gd name="connsiteY140" fmla="*/ 994643 h 3193741"/>
              <a:gd name="connsiteX141" fmla="*/ 531910 w 5470628"/>
              <a:gd name="connsiteY141" fmla="*/ 1006664 h 3193741"/>
              <a:gd name="connsiteX142" fmla="*/ 333940 w 5470628"/>
              <a:gd name="connsiteY142" fmla="*/ 893507 h 3193741"/>
              <a:gd name="connsiteX143" fmla="*/ 181443 w 5470628"/>
              <a:gd name="connsiteY143" fmla="*/ 746608 h 3193741"/>
              <a:gd name="connsiteX144" fmla="*/ 162678 w 5470628"/>
              <a:gd name="connsiteY144" fmla="*/ 737018 h 3193741"/>
              <a:gd name="connsiteX145" fmla="*/ 156307 w 5470628"/>
              <a:gd name="connsiteY145" fmla="*/ 730435 h 3193741"/>
              <a:gd name="connsiteX146" fmla="*/ 117227 w 5470628"/>
              <a:gd name="connsiteY146" fmla="*/ 677515 h 3193741"/>
              <a:gd name="connsiteX147" fmla="*/ 113655 w 5470628"/>
              <a:gd name="connsiteY147" fmla="*/ 663474 h 3193741"/>
              <a:gd name="connsiteX148" fmla="*/ 115226 w 5470628"/>
              <a:gd name="connsiteY148" fmla="*/ 636712 h 3193741"/>
              <a:gd name="connsiteX149" fmla="*/ 105067 w 5470628"/>
              <a:gd name="connsiteY149" fmla="*/ 622046 h 3193741"/>
              <a:gd name="connsiteX150" fmla="*/ 104113 w 5470628"/>
              <a:gd name="connsiteY150" fmla="*/ 611722 h 3193741"/>
              <a:gd name="connsiteX151" fmla="*/ 118895 w 5470628"/>
              <a:gd name="connsiteY151" fmla="*/ 610169 h 3193741"/>
              <a:gd name="connsiteX152" fmla="*/ 163095 w 5470628"/>
              <a:gd name="connsiteY152" fmla="*/ 640642 h 3193741"/>
              <a:gd name="connsiteX153" fmla="*/ 185766 w 5470628"/>
              <a:gd name="connsiteY153" fmla="*/ 641454 h 3193741"/>
              <a:gd name="connsiteX154" fmla="*/ 212892 w 5470628"/>
              <a:gd name="connsiteY154" fmla="*/ 637457 h 3193741"/>
              <a:gd name="connsiteX155" fmla="*/ 223932 w 5470628"/>
              <a:gd name="connsiteY155" fmla="*/ 647271 h 3193741"/>
              <a:gd name="connsiteX156" fmla="*/ 287167 w 5470628"/>
              <a:gd name="connsiteY156" fmla="*/ 691571 h 3193741"/>
              <a:gd name="connsiteX157" fmla="*/ 330380 w 5470628"/>
              <a:gd name="connsiteY157" fmla="*/ 692506 h 3193741"/>
              <a:gd name="connsiteX158" fmla="*/ 296172 w 5470628"/>
              <a:gd name="connsiteY158" fmla="*/ 688108 h 3193741"/>
              <a:gd name="connsiteX159" fmla="*/ 286974 w 5470628"/>
              <a:gd name="connsiteY159" fmla="*/ 674512 h 3193741"/>
              <a:gd name="connsiteX160" fmla="*/ 286166 w 5470628"/>
              <a:gd name="connsiteY160" fmla="*/ 661798 h 3193741"/>
              <a:gd name="connsiteX161" fmla="*/ 236268 w 5470628"/>
              <a:gd name="connsiteY161" fmla="*/ 635338 h 3193741"/>
              <a:gd name="connsiteX162" fmla="*/ 231734 w 5470628"/>
              <a:gd name="connsiteY162" fmla="*/ 634225 h 3193741"/>
              <a:gd name="connsiteX163" fmla="*/ 221253 w 5470628"/>
              <a:gd name="connsiteY163" fmla="*/ 623870 h 3193741"/>
              <a:gd name="connsiteX164" fmla="*/ 237564 w 5470628"/>
              <a:gd name="connsiteY164" fmla="*/ 613590 h 3193741"/>
              <a:gd name="connsiteX165" fmla="*/ 282259 w 5470628"/>
              <a:gd name="connsiteY165" fmla="*/ 619091 h 3193741"/>
              <a:gd name="connsiteX166" fmla="*/ 370630 w 5470628"/>
              <a:gd name="connsiteY166" fmla="*/ 665566 h 3193741"/>
              <a:gd name="connsiteX167" fmla="*/ 498017 w 5470628"/>
              <a:gd name="connsiteY167" fmla="*/ 740532 h 3193741"/>
              <a:gd name="connsiteX168" fmla="*/ 918036 w 5470628"/>
              <a:gd name="connsiteY168" fmla="*/ 924307 h 3193741"/>
              <a:gd name="connsiteX169" fmla="*/ 1079304 w 5470628"/>
              <a:gd name="connsiteY169" fmla="*/ 984494 h 3193741"/>
              <a:gd name="connsiteX170" fmla="*/ 1079935 w 5470628"/>
              <a:gd name="connsiteY170" fmla="*/ 980383 h 3193741"/>
              <a:gd name="connsiteX171" fmla="*/ 1079695 w 5470628"/>
              <a:gd name="connsiteY171" fmla="*/ 976616 h 3193741"/>
              <a:gd name="connsiteX172" fmla="*/ 966178 w 5470628"/>
              <a:gd name="connsiteY172" fmla="*/ 937219 h 3193741"/>
              <a:gd name="connsiteX173" fmla="*/ 720106 w 5470628"/>
              <a:gd name="connsiteY173" fmla="*/ 807112 h 3193741"/>
              <a:gd name="connsiteX174" fmla="*/ 698823 w 5470628"/>
              <a:gd name="connsiteY174" fmla="*/ 804708 h 3193741"/>
              <a:gd name="connsiteX175" fmla="*/ 664513 w 5470628"/>
              <a:gd name="connsiteY175" fmla="*/ 784663 h 3193741"/>
              <a:gd name="connsiteX176" fmla="*/ 660380 w 5470628"/>
              <a:gd name="connsiteY176" fmla="*/ 771165 h 3193741"/>
              <a:gd name="connsiteX177" fmla="*/ 584959 w 5470628"/>
              <a:gd name="connsiteY177" fmla="*/ 722409 h 3193741"/>
              <a:gd name="connsiteX178" fmla="*/ 435649 w 5470628"/>
              <a:gd name="connsiteY178" fmla="*/ 639659 h 3193741"/>
              <a:gd name="connsiteX179" fmla="*/ 404944 w 5470628"/>
              <a:gd name="connsiteY179" fmla="*/ 606128 h 3193741"/>
              <a:gd name="connsiteX180" fmla="*/ 408476 w 5470628"/>
              <a:gd name="connsiteY180" fmla="*/ 591466 h 3193741"/>
              <a:gd name="connsiteX181" fmla="*/ 425225 w 5470628"/>
              <a:gd name="connsiteY181" fmla="*/ 592759 h 3193741"/>
              <a:gd name="connsiteX182" fmla="*/ 487115 w 5470628"/>
              <a:gd name="connsiteY182" fmla="*/ 620614 h 3193741"/>
              <a:gd name="connsiteX183" fmla="*/ 550277 w 5470628"/>
              <a:gd name="connsiteY183" fmla="*/ 649738 h 3193741"/>
              <a:gd name="connsiteX184" fmla="*/ 544421 w 5470628"/>
              <a:gd name="connsiteY184" fmla="*/ 641907 h 3193741"/>
              <a:gd name="connsiteX185" fmla="*/ 431905 w 5470628"/>
              <a:gd name="connsiteY185" fmla="*/ 580799 h 3193741"/>
              <a:gd name="connsiteX186" fmla="*/ 351177 w 5470628"/>
              <a:gd name="connsiteY186" fmla="*/ 528177 h 3193741"/>
              <a:gd name="connsiteX187" fmla="*/ 339749 w 5470628"/>
              <a:gd name="connsiteY187" fmla="*/ 498244 h 3193741"/>
              <a:gd name="connsiteX188" fmla="*/ 346313 w 5470628"/>
              <a:gd name="connsiteY188" fmla="*/ 489145 h 3193741"/>
              <a:gd name="connsiteX189" fmla="*/ 356579 w 5470628"/>
              <a:gd name="connsiteY189" fmla="*/ 491460 h 3193741"/>
              <a:gd name="connsiteX190" fmla="*/ 371505 w 5470628"/>
              <a:gd name="connsiteY190" fmla="*/ 501516 h 3193741"/>
              <a:gd name="connsiteX191" fmla="*/ 476275 w 5470628"/>
              <a:gd name="connsiteY191" fmla="*/ 553122 h 3193741"/>
              <a:gd name="connsiteX192" fmla="*/ 649952 w 5470628"/>
              <a:gd name="connsiteY192" fmla="*/ 635294 h 3193741"/>
              <a:gd name="connsiteX193" fmla="*/ 727161 w 5470628"/>
              <a:gd name="connsiteY193" fmla="*/ 651328 h 3193741"/>
              <a:gd name="connsiteX194" fmla="*/ 722417 w 5470628"/>
              <a:gd name="connsiteY194" fmla="*/ 646921 h 3193741"/>
              <a:gd name="connsiteX195" fmla="*/ 546079 w 5470628"/>
              <a:gd name="connsiteY195" fmla="*/ 546328 h 3193741"/>
              <a:gd name="connsiteX196" fmla="*/ 378182 w 5470628"/>
              <a:gd name="connsiteY196" fmla="*/ 386585 h 3193741"/>
              <a:gd name="connsiteX197" fmla="*/ 370158 w 5470628"/>
              <a:gd name="connsiteY197" fmla="*/ 382100 h 3193741"/>
              <a:gd name="connsiteX198" fmla="*/ 357861 w 5470628"/>
              <a:gd name="connsiteY198" fmla="*/ 371252 h 3193741"/>
              <a:gd name="connsiteX199" fmla="*/ 331313 w 5470628"/>
              <a:gd name="connsiteY199" fmla="*/ 328203 h 3193741"/>
              <a:gd name="connsiteX200" fmla="*/ 319354 w 5470628"/>
              <a:gd name="connsiteY200" fmla="*/ 299282 h 3193741"/>
              <a:gd name="connsiteX201" fmla="*/ 319682 w 5470628"/>
              <a:gd name="connsiteY201" fmla="*/ 285719 h 3193741"/>
              <a:gd name="connsiteX202" fmla="*/ 306391 w 5470628"/>
              <a:gd name="connsiteY202" fmla="*/ 268585 h 3193741"/>
              <a:gd name="connsiteX203" fmla="*/ 303294 w 5470628"/>
              <a:gd name="connsiteY203" fmla="*/ 257334 h 3193741"/>
              <a:gd name="connsiteX204" fmla="*/ 319242 w 5470628"/>
              <a:gd name="connsiteY204" fmla="*/ 255403 h 3193741"/>
              <a:gd name="connsiteX205" fmla="*/ 364093 w 5470628"/>
              <a:gd name="connsiteY205" fmla="*/ 286745 h 3193741"/>
              <a:gd name="connsiteX206" fmla="*/ 385301 w 5470628"/>
              <a:gd name="connsiteY206" fmla="*/ 287973 h 3193741"/>
              <a:gd name="connsiteX207" fmla="*/ 417598 w 5470628"/>
              <a:gd name="connsiteY207" fmla="*/ 285722 h 3193741"/>
              <a:gd name="connsiteX208" fmla="*/ 440155 w 5470628"/>
              <a:gd name="connsiteY208" fmla="*/ 308139 h 3193741"/>
              <a:gd name="connsiteX209" fmla="*/ 534406 w 5470628"/>
              <a:gd name="connsiteY209" fmla="*/ 339430 h 3193741"/>
              <a:gd name="connsiteX210" fmla="*/ 495633 w 5470628"/>
              <a:gd name="connsiteY210" fmla="*/ 333450 h 3193741"/>
              <a:gd name="connsiteX211" fmla="*/ 486289 w 5470628"/>
              <a:gd name="connsiteY211" fmla="*/ 322243 h 3193741"/>
              <a:gd name="connsiteX212" fmla="*/ 484000 w 5470628"/>
              <a:gd name="connsiteY212" fmla="*/ 304964 h 3193741"/>
              <a:gd name="connsiteX213" fmla="*/ 436911 w 5470628"/>
              <a:gd name="connsiteY213" fmla="*/ 280536 h 3193741"/>
              <a:gd name="connsiteX214" fmla="*/ 426865 w 5470628"/>
              <a:gd name="connsiteY214" fmla="*/ 277007 h 3193741"/>
              <a:gd name="connsiteX215" fmla="*/ 420654 w 5470628"/>
              <a:gd name="connsiteY215" fmla="*/ 268269 h 3193741"/>
              <a:gd name="connsiteX216" fmla="*/ 432329 w 5470628"/>
              <a:gd name="connsiteY216" fmla="*/ 259975 h 3193741"/>
              <a:gd name="connsiteX217" fmla="*/ 447672 w 5470628"/>
              <a:gd name="connsiteY217" fmla="*/ 257879 h 3193741"/>
              <a:gd name="connsiteX218" fmla="*/ 502242 w 5470628"/>
              <a:gd name="connsiteY218" fmla="*/ 273572 h 3193741"/>
              <a:gd name="connsiteX219" fmla="*/ 659874 w 5470628"/>
              <a:gd name="connsiteY219" fmla="*/ 365516 h 3193741"/>
              <a:gd name="connsiteX220" fmla="*/ 829177 w 5470628"/>
              <a:gd name="connsiteY220" fmla="*/ 444421 h 3193741"/>
              <a:gd name="connsiteX221" fmla="*/ 1231903 w 5470628"/>
              <a:gd name="connsiteY221" fmla="*/ 613682 h 3193741"/>
              <a:gd name="connsiteX222" fmla="*/ 1911736 w 5470628"/>
              <a:gd name="connsiteY222" fmla="*/ 685084 h 3193741"/>
              <a:gd name="connsiteX223" fmla="*/ 2564313 w 5470628"/>
              <a:gd name="connsiteY223" fmla="*/ 632143 h 3193741"/>
              <a:gd name="connsiteX224" fmla="*/ 2657304 w 5470628"/>
              <a:gd name="connsiteY224" fmla="*/ 624913 h 3193741"/>
              <a:gd name="connsiteX225" fmla="*/ 4235818 w 5470628"/>
              <a:gd name="connsiteY225" fmla="*/ 259339 h 3193741"/>
              <a:gd name="connsiteX226" fmla="*/ 4460331 w 5470628"/>
              <a:gd name="connsiteY226" fmla="*/ 176864 h 3193741"/>
              <a:gd name="connsiteX227" fmla="*/ 4499578 w 5470628"/>
              <a:gd name="connsiteY227" fmla="*/ 186791 h 3193741"/>
              <a:gd name="connsiteX228" fmla="*/ 4514640 w 5470628"/>
              <a:gd name="connsiteY228" fmla="*/ 188841 h 3193741"/>
              <a:gd name="connsiteX229" fmla="*/ 4516523 w 5470628"/>
              <a:gd name="connsiteY229" fmla="*/ 189988 h 3193741"/>
              <a:gd name="connsiteX230" fmla="*/ 4518126 w 5470628"/>
              <a:gd name="connsiteY230" fmla="*/ 189316 h 3193741"/>
              <a:gd name="connsiteX231" fmla="*/ 4514640 w 5470628"/>
              <a:gd name="connsiteY231" fmla="*/ 188841 h 3193741"/>
              <a:gd name="connsiteX232" fmla="*/ 4511569 w 5470628"/>
              <a:gd name="connsiteY232" fmla="*/ 186970 h 3193741"/>
              <a:gd name="connsiteX233" fmla="*/ 4510888 w 5470628"/>
              <a:gd name="connsiteY233" fmla="*/ 180943 h 3193741"/>
              <a:gd name="connsiteX234" fmla="*/ 4531865 w 5470628"/>
              <a:gd name="connsiteY234" fmla="*/ 155151 h 3193741"/>
              <a:gd name="connsiteX235" fmla="*/ 4573441 w 5470628"/>
              <a:gd name="connsiteY235" fmla="*/ 139676 h 3193741"/>
              <a:gd name="connsiteX236" fmla="*/ 4594964 w 5470628"/>
              <a:gd name="connsiteY236" fmla="*/ 145847 h 3193741"/>
              <a:gd name="connsiteX237" fmla="*/ 4623059 w 5470628"/>
              <a:gd name="connsiteY237" fmla="*/ 152410 h 3193741"/>
              <a:gd name="connsiteX238" fmla="*/ 4748356 w 5470628"/>
              <a:gd name="connsiteY238" fmla="*/ 68192 h 3193741"/>
              <a:gd name="connsiteX239" fmla="*/ 4833812 w 5470628"/>
              <a:gd name="connsiteY239" fmla="*/ 8017 h 3193741"/>
              <a:gd name="connsiteX240" fmla="*/ 4850908 w 5470628"/>
              <a:gd name="connsiteY240" fmla="*/ 727 h 3193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</a:cxnLst>
            <a:rect l="l" t="t" r="r" b="b"/>
            <a:pathLst>
              <a:path w="5470628" h="3193741">
                <a:moveTo>
                  <a:pt x="5462602" y="1413608"/>
                </a:moveTo>
                <a:lnTo>
                  <a:pt x="5465724" y="1421881"/>
                </a:lnTo>
                <a:cubicBezTo>
                  <a:pt x="5472118" y="1444281"/>
                  <a:pt x="5472640" y="1461744"/>
                  <a:pt x="5465025" y="1466556"/>
                </a:cubicBezTo>
                <a:lnTo>
                  <a:pt x="5463208" y="1466226"/>
                </a:lnTo>
                <a:lnTo>
                  <a:pt x="5463242" y="1451866"/>
                </a:lnTo>
                <a:cubicBezTo>
                  <a:pt x="5463190" y="1441487"/>
                  <a:pt x="5463068" y="1431722"/>
                  <a:pt x="5462894" y="1423194"/>
                </a:cubicBezTo>
                <a:close/>
                <a:moveTo>
                  <a:pt x="5461417" y="1391849"/>
                </a:moveTo>
                <a:cubicBezTo>
                  <a:pt x="5461710" y="1392940"/>
                  <a:pt x="5461992" y="1396513"/>
                  <a:pt x="5462246" y="1401944"/>
                </a:cubicBezTo>
                <a:lnTo>
                  <a:pt x="5462602" y="1413608"/>
                </a:lnTo>
                <a:lnTo>
                  <a:pt x="5459078" y="1404268"/>
                </a:lnTo>
                <a:lnTo>
                  <a:pt x="5460137" y="1393780"/>
                </a:lnTo>
                <a:cubicBezTo>
                  <a:pt x="5460561" y="1391114"/>
                  <a:pt x="5460982" y="1390270"/>
                  <a:pt x="5461417" y="1391849"/>
                </a:cubicBezTo>
                <a:close/>
                <a:moveTo>
                  <a:pt x="614271" y="1052206"/>
                </a:moveTo>
                <a:cubicBezTo>
                  <a:pt x="613444" y="1053256"/>
                  <a:pt x="612323" y="1054339"/>
                  <a:pt x="611497" y="1055389"/>
                </a:cubicBezTo>
                <a:cubicBezTo>
                  <a:pt x="617673" y="1058912"/>
                  <a:pt x="624115" y="1061928"/>
                  <a:pt x="630277" y="1065215"/>
                </a:cubicBezTo>
                <a:cubicBezTo>
                  <a:pt x="637469" y="1066004"/>
                  <a:pt x="644958" y="1066759"/>
                  <a:pt x="651856" y="1067584"/>
                </a:cubicBezTo>
                <a:cubicBezTo>
                  <a:pt x="639327" y="1062458"/>
                  <a:pt x="626799" y="1057332"/>
                  <a:pt x="614271" y="1052206"/>
                </a:cubicBezTo>
                <a:close/>
                <a:moveTo>
                  <a:pt x="810628" y="695550"/>
                </a:moveTo>
                <a:cubicBezTo>
                  <a:pt x="873537" y="739416"/>
                  <a:pt x="951215" y="767494"/>
                  <a:pt x="1033084" y="791270"/>
                </a:cubicBezTo>
                <a:cubicBezTo>
                  <a:pt x="1034205" y="790184"/>
                  <a:pt x="1035031" y="789136"/>
                  <a:pt x="1036153" y="788050"/>
                </a:cubicBezTo>
                <a:cubicBezTo>
                  <a:pt x="960983" y="757296"/>
                  <a:pt x="885798" y="726306"/>
                  <a:pt x="810628" y="695550"/>
                </a:cubicBezTo>
                <a:close/>
                <a:moveTo>
                  <a:pt x="4850908" y="727"/>
                </a:moveTo>
                <a:cubicBezTo>
                  <a:pt x="4858191" y="2929"/>
                  <a:pt x="4860543" y="7152"/>
                  <a:pt x="4858584" y="13795"/>
                </a:cubicBezTo>
                <a:cubicBezTo>
                  <a:pt x="4855845" y="22194"/>
                  <a:pt x="4850092" y="30008"/>
                  <a:pt x="4843408" y="37224"/>
                </a:cubicBezTo>
                <a:cubicBezTo>
                  <a:pt x="4812232" y="71132"/>
                  <a:pt x="4827067" y="79774"/>
                  <a:pt x="4871062" y="78954"/>
                </a:cubicBezTo>
                <a:cubicBezTo>
                  <a:pt x="4910302" y="78234"/>
                  <a:pt x="4949507" y="72299"/>
                  <a:pt x="4989038" y="66799"/>
                </a:cubicBezTo>
                <a:cubicBezTo>
                  <a:pt x="5008500" y="63967"/>
                  <a:pt x="5009491" y="65509"/>
                  <a:pt x="5002636" y="79388"/>
                </a:cubicBezTo>
                <a:cubicBezTo>
                  <a:pt x="4991594" y="102315"/>
                  <a:pt x="4990844" y="123285"/>
                  <a:pt x="5008332" y="140859"/>
                </a:cubicBezTo>
                <a:cubicBezTo>
                  <a:pt x="5012456" y="144868"/>
                  <a:pt x="5015428" y="149491"/>
                  <a:pt x="5014326" y="155555"/>
                </a:cubicBezTo>
                <a:cubicBezTo>
                  <a:pt x="5009356" y="180357"/>
                  <a:pt x="5019874" y="200674"/>
                  <a:pt x="5030704" y="221190"/>
                </a:cubicBezTo>
                <a:cubicBezTo>
                  <a:pt x="5048958" y="255517"/>
                  <a:pt x="5072099" y="287116"/>
                  <a:pt x="5097262" y="317759"/>
                </a:cubicBezTo>
                <a:cubicBezTo>
                  <a:pt x="5115004" y="339336"/>
                  <a:pt x="5126222" y="365974"/>
                  <a:pt x="5165084" y="373367"/>
                </a:cubicBezTo>
                <a:cubicBezTo>
                  <a:pt x="5174420" y="375083"/>
                  <a:pt x="5177498" y="381353"/>
                  <a:pt x="5174137" y="389353"/>
                </a:cubicBezTo>
                <a:cubicBezTo>
                  <a:pt x="5163026" y="415847"/>
                  <a:pt x="5172067" y="436343"/>
                  <a:pt x="5192507" y="453561"/>
                </a:cubicBezTo>
                <a:cubicBezTo>
                  <a:pt x="5199734" y="459565"/>
                  <a:pt x="5197020" y="463690"/>
                  <a:pt x="5187160" y="467732"/>
                </a:cubicBezTo>
                <a:cubicBezTo>
                  <a:pt x="5175836" y="472188"/>
                  <a:pt x="5167025" y="478711"/>
                  <a:pt x="5160106" y="486904"/>
                </a:cubicBezTo>
                <a:cubicBezTo>
                  <a:pt x="5148744" y="500143"/>
                  <a:pt x="5143396" y="514315"/>
                  <a:pt x="5138948" y="528614"/>
                </a:cubicBezTo>
                <a:cubicBezTo>
                  <a:pt x="5132042" y="551041"/>
                  <a:pt x="5123894" y="572670"/>
                  <a:pt x="5097016" y="589923"/>
                </a:cubicBezTo>
                <a:cubicBezTo>
                  <a:pt x="5089016" y="595163"/>
                  <a:pt x="5082598" y="601872"/>
                  <a:pt x="5075869" y="608381"/>
                </a:cubicBezTo>
                <a:cubicBezTo>
                  <a:pt x="5078016" y="614052"/>
                  <a:pt x="5083322" y="617918"/>
                  <a:pt x="5093172" y="618385"/>
                </a:cubicBezTo>
                <a:cubicBezTo>
                  <a:pt x="5155867" y="621469"/>
                  <a:pt x="5153088" y="652648"/>
                  <a:pt x="5153518" y="687474"/>
                </a:cubicBezTo>
                <a:cubicBezTo>
                  <a:pt x="5154177" y="730575"/>
                  <a:pt x="5118812" y="754787"/>
                  <a:pt x="5074984" y="776941"/>
                </a:cubicBezTo>
                <a:cubicBezTo>
                  <a:pt x="5059986" y="784451"/>
                  <a:pt x="5038116" y="786863"/>
                  <a:pt x="5033348" y="805473"/>
                </a:cubicBezTo>
                <a:cubicBezTo>
                  <a:pt x="5059529" y="819384"/>
                  <a:pt x="5089376" y="802009"/>
                  <a:pt x="5116847" y="803426"/>
                </a:cubicBezTo>
                <a:cubicBezTo>
                  <a:pt x="5139548" y="804709"/>
                  <a:pt x="5176330" y="798120"/>
                  <a:pt x="5147902" y="833118"/>
                </a:cubicBezTo>
                <a:cubicBezTo>
                  <a:pt x="5139626" y="843373"/>
                  <a:pt x="5150382" y="848714"/>
                  <a:pt x="5161665" y="848297"/>
                </a:cubicBezTo>
                <a:cubicBezTo>
                  <a:pt x="5253064" y="844106"/>
                  <a:pt x="5215170" y="912756"/>
                  <a:pt x="5246520" y="942412"/>
                </a:cubicBezTo>
                <a:cubicBezTo>
                  <a:pt x="5255359" y="950358"/>
                  <a:pt x="5247812" y="967405"/>
                  <a:pt x="5235368" y="972946"/>
                </a:cubicBezTo>
                <a:cubicBezTo>
                  <a:pt x="5156387" y="1008610"/>
                  <a:pt x="5149354" y="1071149"/>
                  <a:pt x="5113739" y="1128845"/>
                </a:cubicBezTo>
                <a:cubicBezTo>
                  <a:pt x="5157305" y="1144685"/>
                  <a:pt x="5208388" y="1143005"/>
                  <a:pt x="5255034" y="1151117"/>
                </a:cubicBezTo>
                <a:cubicBezTo>
                  <a:pt x="5303482" y="1159484"/>
                  <a:pt x="5304156" y="1170079"/>
                  <a:pt x="5267513" y="1216275"/>
                </a:cubicBezTo>
                <a:cubicBezTo>
                  <a:pt x="5370269" y="1212844"/>
                  <a:pt x="5370269" y="1212844"/>
                  <a:pt x="5343113" y="1281854"/>
                </a:cubicBezTo>
                <a:cubicBezTo>
                  <a:pt x="5386272" y="1279593"/>
                  <a:pt x="5428618" y="1334726"/>
                  <a:pt x="5452014" y="1385543"/>
                </a:cubicBezTo>
                <a:lnTo>
                  <a:pt x="5459078" y="1404268"/>
                </a:lnTo>
                <a:lnTo>
                  <a:pt x="5458838" y="1406644"/>
                </a:lnTo>
                <a:cubicBezTo>
                  <a:pt x="5457942" y="1418063"/>
                  <a:pt x="5456960" y="1434367"/>
                  <a:pt x="5455752" y="1450751"/>
                </a:cubicBezTo>
                <a:lnTo>
                  <a:pt x="5454594" y="1464662"/>
                </a:lnTo>
                <a:lnTo>
                  <a:pt x="5447215" y="1463321"/>
                </a:lnTo>
                <a:cubicBezTo>
                  <a:pt x="5441256" y="1459714"/>
                  <a:pt x="5437002" y="1458345"/>
                  <a:pt x="5433934" y="1458428"/>
                </a:cubicBezTo>
                <a:cubicBezTo>
                  <a:pt x="5424728" y="1458676"/>
                  <a:pt x="5426188" y="1471978"/>
                  <a:pt x="5424276" y="1477014"/>
                </a:cubicBezTo>
                <a:cubicBezTo>
                  <a:pt x="5417851" y="1492977"/>
                  <a:pt x="5433852" y="1501241"/>
                  <a:pt x="5444628" y="1511562"/>
                </a:cubicBezTo>
                <a:cubicBezTo>
                  <a:pt x="5448663" y="1515344"/>
                  <a:pt x="5451544" y="1497678"/>
                  <a:pt x="5453752" y="1474786"/>
                </a:cubicBezTo>
                <a:lnTo>
                  <a:pt x="5454594" y="1464662"/>
                </a:lnTo>
                <a:lnTo>
                  <a:pt x="5463208" y="1466226"/>
                </a:lnTo>
                <a:lnTo>
                  <a:pt x="5463164" y="1484226"/>
                </a:lnTo>
                <a:cubicBezTo>
                  <a:pt x="5462722" y="1528173"/>
                  <a:pt x="5460824" y="1571999"/>
                  <a:pt x="5456160" y="1575885"/>
                </a:cubicBezTo>
                <a:cubicBezTo>
                  <a:pt x="5406708" y="1617226"/>
                  <a:pt x="5442751" y="1692579"/>
                  <a:pt x="5345636" y="1714543"/>
                </a:cubicBezTo>
                <a:cubicBezTo>
                  <a:pt x="5301930" y="1724583"/>
                  <a:pt x="5282493" y="1755882"/>
                  <a:pt x="5251319" y="1775792"/>
                </a:cubicBezTo>
                <a:cubicBezTo>
                  <a:pt x="5142610" y="1844714"/>
                  <a:pt x="5072132" y="1925140"/>
                  <a:pt x="5043512" y="2027305"/>
                </a:cubicBezTo>
                <a:cubicBezTo>
                  <a:pt x="5035488" y="2055562"/>
                  <a:pt x="5000258" y="2081893"/>
                  <a:pt x="4978144" y="2108535"/>
                </a:cubicBezTo>
                <a:cubicBezTo>
                  <a:pt x="4990785" y="2124798"/>
                  <a:pt x="5050411" y="2079615"/>
                  <a:pt x="5031476" y="2128173"/>
                </a:cubicBezTo>
                <a:cubicBezTo>
                  <a:pt x="5017138" y="2164787"/>
                  <a:pt x="4975973" y="2191363"/>
                  <a:pt x="4937389" y="2216441"/>
                </a:cubicBezTo>
                <a:cubicBezTo>
                  <a:pt x="4893079" y="2245058"/>
                  <a:pt x="4843760" y="2269776"/>
                  <a:pt x="4826122" y="2315331"/>
                </a:cubicBezTo>
                <a:cubicBezTo>
                  <a:pt x="4822276" y="2325050"/>
                  <a:pt x="3896510" y="3112888"/>
                  <a:pt x="2544647" y="3190975"/>
                </a:cubicBezTo>
                <a:cubicBezTo>
                  <a:pt x="2323734" y="3203734"/>
                  <a:pt x="1445947" y="3169121"/>
                  <a:pt x="1328257" y="3153006"/>
                </a:cubicBezTo>
                <a:cubicBezTo>
                  <a:pt x="1207258" y="3136344"/>
                  <a:pt x="1101756" y="3091943"/>
                  <a:pt x="977943" y="3082502"/>
                </a:cubicBezTo>
                <a:cubicBezTo>
                  <a:pt x="912454" y="3077622"/>
                  <a:pt x="848655" y="3061861"/>
                  <a:pt x="854473" y="2994250"/>
                </a:cubicBezTo>
                <a:cubicBezTo>
                  <a:pt x="856228" y="2975057"/>
                  <a:pt x="838125" y="2961827"/>
                  <a:pt x="811593" y="2970498"/>
                </a:cubicBezTo>
                <a:cubicBezTo>
                  <a:pt x="761454" y="2987010"/>
                  <a:pt x="736680" y="2962489"/>
                  <a:pt x="707024" y="2945439"/>
                </a:cubicBezTo>
                <a:cubicBezTo>
                  <a:pt x="654509" y="2915262"/>
                  <a:pt x="603913" y="2882480"/>
                  <a:pt x="523487" y="2886053"/>
                </a:cubicBezTo>
                <a:cubicBezTo>
                  <a:pt x="537017" y="2855468"/>
                  <a:pt x="563587" y="2856758"/>
                  <a:pt x="587884" y="2859746"/>
                </a:cubicBezTo>
                <a:cubicBezTo>
                  <a:pt x="652090" y="2867866"/>
                  <a:pt x="715235" y="2878012"/>
                  <a:pt x="779426" y="2885897"/>
                </a:cubicBezTo>
                <a:cubicBezTo>
                  <a:pt x="821123" y="2891048"/>
                  <a:pt x="863074" y="2900202"/>
                  <a:pt x="917288" y="2882248"/>
                </a:cubicBezTo>
                <a:cubicBezTo>
                  <a:pt x="866364" y="2830288"/>
                  <a:pt x="785092" y="2829930"/>
                  <a:pt x="718684" y="2819941"/>
                </a:cubicBezTo>
                <a:cubicBezTo>
                  <a:pt x="635747" y="2807447"/>
                  <a:pt x="584925" y="2771133"/>
                  <a:pt x="524650" y="2731220"/>
                </a:cubicBezTo>
                <a:cubicBezTo>
                  <a:pt x="584180" y="2712621"/>
                  <a:pt x="623299" y="2742760"/>
                  <a:pt x="670138" y="2735189"/>
                </a:cubicBezTo>
                <a:cubicBezTo>
                  <a:pt x="672406" y="2728745"/>
                  <a:pt x="675988" y="2719532"/>
                  <a:pt x="675382" y="2719369"/>
                </a:cubicBezTo>
                <a:cubicBezTo>
                  <a:pt x="596666" y="2703042"/>
                  <a:pt x="557844" y="2658869"/>
                  <a:pt x="542021" y="2601946"/>
                </a:cubicBezTo>
                <a:cubicBezTo>
                  <a:pt x="533902" y="2572560"/>
                  <a:pt x="505246" y="2566541"/>
                  <a:pt x="476895" y="2555976"/>
                </a:cubicBezTo>
                <a:cubicBezTo>
                  <a:pt x="377189" y="2518466"/>
                  <a:pt x="272496" y="2486779"/>
                  <a:pt x="188751" y="2428830"/>
                </a:cubicBezTo>
                <a:cubicBezTo>
                  <a:pt x="280875" y="2426687"/>
                  <a:pt x="357216" y="2461808"/>
                  <a:pt x="456762" y="2468731"/>
                </a:cubicBezTo>
                <a:cubicBezTo>
                  <a:pt x="373794" y="2404281"/>
                  <a:pt x="269816" y="2379152"/>
                  <a:pt x="174514" y="2345378"/>
                </a:cubicBezTo>
                <a:cubicBezTo>
                  <a:pt x="130977" y="2330009"/>
                  <a:pt x="90329" y="2308598"/>
                  <a:pt x="38827" y="2303685"/>
                </a:cubicBezTo>
                <a:cubicBezTo>
                  <a:pt x="20556" y="2301864"/>
                  <a:pt x="-10092" y="2297272"/>
                  <a:pt x="3281" y="2273587"/>
                </a:cubicBezTo>
                <a:cubicBezTo>
                  <a:pt x="14533" y="2253956"/>
                  <a:pt x="39095" y="2256437"/>
                  <a:pt x="61590" y="2259170"/>
                </a:cubicBezTo>
                <a:cubicBezTo>
                  <a:pt x="115591" y="2265916"/>
                  <a:pt x="170539" y="2259497"/>
                  <a:pt x="242291" y="2250569"/>
                </a:cubicBezTo>
                <a:cubicBezTo>
                  <a:pt x="178223" y="2197829"/>
                  <a:pt x="68904" y="2229102"/>
                  <a:pt x="13205" y="2172263"/>
                </a:cubicBezTo>
                <a:cubicBezTo>
                  <a:pt x="77196" y="2153598"/>
                  <a:pt x="128251" y="2170191"/>
                  <a:pt x="180810" y="2168333"/>
                </a:cubicBezTo>
                <a:cubicBezTo>
                  <a:pt x="228319" y="2166612"/>
                  <a:pt x="239444" y="2154350"/>
                  <a:pt x="226020" y="2121100"/>
                </a:cubicBezTo>
                <a:cubicBezTo>
                  <a:pt x="205165" y="2069293"/>
                  <a:pt x="229388" y="2038364"/>
                  <a:pt x="299145" y="2044862"/>
                </a:cubicBezTo>
                <a:cubicBezTo>
                  <a:pt x="363822" y="2051027"/>
                  <a:pt x="369032" y="2029991"/>
                  <a:pt x="350236" y="2001187"/>
                </a:cubicBezTo>
                <a:cubicBezTo>
                  <a:pt x="322862" y="1959187"/>
                  <a:pt x="348423" y="1921214"/>
                  <a:pt x="365223" y="1881218"/>
                </a:cubicBezTo>
                <a:cubicBezTo>
                  <a:pt x="390527" y="1820499"/>
                  <a:pt x="376326" y="1793748"/>
                  <a:pt x="310707" y="1758752"/>
                </a:cubicBezTo>
                <a:cubicBezTo>
                  <a:pt x="273754" y="1739265"/>
                  <a:pt x="234367" y="1723631"/>
                  <a:pt x="181659" y="1709137"/>
                </a:cubicBezTo>
                <a:cubicBezTo>
                  <a:pt x="299387" y="1683727"/>
                  <a:pt x="172918" y="1660608"/>
                  <a:pt x="213063" y="1632021"/>
                </a:cubicBezTo>
                <a:cubicBezTo>
                  <a:pt x="296030" y="1612244"/>
                  <a:pt x="369047" y="1679323"/>
                  <a:pt x="481390" y="1644125"/>
                </a:cubicBezTo>
                <a:cubicBezTo>
                  <a:pt x="336659" y="1595935"/>
                  <a:pt x="176348" y="1532074"/>
                  <a:pt x="68930" y="1457537"/>
                </a:cubicBezTo>
                <a:cubicBezTo>
                  <a:pt x="91299" y="1434897"/>
                  <a:pt x="115799" y="1450436"/>
                  <a:pt x="135138" y="1440976"/>
                </a:cubicBezTo>
                <a:cubicBezTo>
                  <a:pt x="133952" y="1436374"/>
                  <a:pt x="135290" y="1429332"/>
                  <a:pt x="131611" y="1427642"/>
                </a:cubicBezTo>
                <a:cubicBezTo>
                  <a:pt x="52402" y="1389548"/>
                  <a:pt x="51441" y="1388478"/>
                  <a:pt x="130443" y="1343795"/>
                </a:cubicBezTo>
                <a:cubicBezTo>
                  <a:pt x="158017" y="1328118"/>
                  <a:pt x="154966" y="1317573"/>
                  <a:pt x="138930" y="1304094"/>
                </a:cubicBezTo>
                <a:cubicBezTo>
                  <a:pt x="127608" y="1294551"/>
                  <a:pt x="113720" y="1286742"/>
                  <a:pt x="118409" y="1262212"/>
                </a:cubicBezTo>
                <a:cubicBezTo>
                  <a:pt x="164937" y="1287183"/>
                  <a:pt x="383505" y="1312432"/>
                  <a:pt x="421410" y="1304757"/>
                </a:cubicBezTo>
                <a:cubicBezTo>
                  <a:pt x="464009" y="1296037"/>
                  <a:pt x="610877" y="1288926"/>
                  <a:pt x="655702" y="1291801"/>
                </a:cubicBezTo>
                <a:cubicBezTo>
                  <a:pt x="653235" y="1290438"/>
                  <a:pt x="650767" y="1289077"/>
                  <a:pt x="648299" y="1287715"/>
                </a:cubicBezTo>
                <a:cubicBezTo>
                  <a:pt x="603999" y="1260339"/>
                  <a:pt x="559107" y="1233035"/>
                  <a:pt x="531027" y="1193967"/>
                </a:cubicBezTo>
                <a:cubicBezTo>
                  <a:pt x="529741" y="1192462"/>
                  <a:pt x="529061" y="1191120"/>
                  <a:pt x="526433" y="1191913"/>
                </a:cubicBezTo>
                <a:cubicBezTo>
                  <a:pt x="503415" y="1199684"/>
                  <a:pt x="505590" y="1187083"/>
                  <a:pt x="504666" y="1177230"/>
                </a:cubicBezTo>
                <a:cubicBezTo>
                  <a:pt x="503726" y="1167141"/>
                  <a:pt x="499378" y="1159602"/>
                  <a:pt x="482307" y="1162618"/>
                </a:cubicBezTo>
                <a:cubicBezTo>
                  <a:pt x="481421" y="1162726"/>
                  <a:pt x="480226" y="1162633"/>
                  <a:pt x="479029" y="1162540"/>
                </a:cubicBezTo>
                <a:cubicBezTo>
                  <a:pt x="470949" y="1161859"/>
                  <a:pt x="444139" y="1138059"/>
                  <a:pt x="447663" y="1132649"/>
                </a:cubicBezTo>
                <a:cubicBezTo>
                  <a:pt x="455539" y="1120781"/>
                  <a:pt x="446335" y="1116439"/>
                  <a:pt x="438547" y="1110977"/>
                </a:cubicBezTo>
                <a:cubicBezTo>
                  <a:pt x="427656" y="1103517"/>
                  <a:pt x="416795" y="1096529"/>
                  <a:pt x="405343" y="1089612"/>
                </a:cubicBezTo>
                <a:cubicBezTo>
                  <a:pt x="394202" y="1082895"/>
                  <a:pt x="382794" y="1076684"/>
                  <a:pt x="371373" y="1070238"/>
                </a:cubicBezTo>
                <a:cubicBezTo>
                  <a:pt x="344889" y="1065616"/>
                  <a:pt x="318169" y="1061972"/>
                  <a:pt x="290358" y="1059884"/>
                </a:cubicBezTo>
                <a:cubicBezTo>
                  <a:pt x="269709" y="1058114"/>
                  <a:pt x="246624" y="1055453"/>
                  <a:pt x="235140" y="1029322"/>
                </a:cubicBezTo>
                <a:cubicBezTo>
                  <a:pt x="256895" y="1029771"/>
                  <a:pt x="278695" y="1030927"/>
                  <a:pt x="300494" y="1032083"/>
                </a:cubicBezTo>
                <a:cubicBezTo>
                  <a:pt x="279542" y="1020860"/>
                  <a:pt x="259181" y="1009565"/>
                  <a:pt x="239661" y="997457"/>
                </a:cubicBezTo>
                <a:cubicBezTo>
                  <a:pt x="223540" y="987309"/>
                  <a:pt x="210281" y="975391"/>
                  <a:pt x="204788" y="959211"/>
                </a:cubicBezTo>
                <a:cubicBezTo>
                  <a:pt x="203337" y="955117"/>
                  <a:pt x="202166" y="950750"/>
                  <a:pt x="207583" y="947009"/>
                </a:cubicBezTo>
                <a:cubicBezTo>
                  <a:pt x="213561" y="942727"/>
                  <a:pt x="218466" y="944980"/>
                  <a:pt x="223061" y="947033"/>
                </a:cubicBezTo>
                <a:cubicBezTo>
                  <a:pt x="242046" y="955410"/>
                  <a:pt x="261311" y="963516"/>
                  <a:pt x="280015" y="972164"/>
                </a:cubicBezTo>
                <a:cubicBezTo>
                  <a:pt x="304852" y="983629"/>
                  <a:pt x="329408" y="995365"/>
                  <a:pt x="353948" y="1006865"/>
                </a:cubicBezTo>
                <a:cubicBezTo>
                  <a:pt x="319294" y="981405"/>
                  <a:pt x="281290" y="959435"/>
                  <a:pt x="240466" y="939943"/>
                </a:cubicBezTo>
                <a:cubicBezTo>
                  <a:pt x="210990" y="925718"/>
                  <a:pt x="181514" y="911494"/>
                  <a:pt x="158812" y="891467"/>
                </a:cubicBezTo>
                <a:cubicBezTo>
                  <a:pt x="147166" y="881489"/>
                  <a:pt x="141336" y="869384"/>
                  <a:pt x="139551" y="855364"/>
                </a:cubicBezTo>
                <a:cubicBezTo>
                  <a:pt x="139312" y="851597"/>
                  <a:pt x="139634" y="847287"/>
                  <a:pt x="145731" y="844888"/>
                </a:cubicBezTo>
                <a:cubicBezTo>
                  <a:pt x="151843" y="842724"/>
                  <a:pt x="155581" y="845356"/>
                  <a:pt x="158154" y="848366"/>
                </a:cubicBezTo>
                <a:cubicBezTo>
                  <a:pt x="161052" y="851811"/>
                  <a:pt x="164496" y="854479"/>
                  <a:pt x="169370" y="856260"/>
                </a:cubicBezTo>
                <a:cubicBezTo>
                  <a:pt x="212096" y="872913"/>
                  <a:pt x="249775" y="894448"/>
                  <a:pt x="288295" y="915169"/>
                </a:cubicBezTo>
                <a:cubicBezTo>
                  <a:pt x="343452" y="944788"/>
                  <a:pt x="397769" y="975222"/>
                  <a:pt x="462694" y="994643"/>
                </a:cubicBezTo>
                <a:cubicBezTo>
                  <a:pt x="487260" y="1001870"/>
                  <a:pt x="512622" y="1007575"/>
                  <a:pt x="531910" y="1006664"/>
                </a:cubicBezTo>
                <a:cubicBezTo>
                  <a:pt x="460990" y="972547"/>
                  <a:pt x="394087" y="936046"/>
                  <a:pt x="333940" y="893507"/>
                </a:cubicBezTo>
                <a:cubicBezTo>
                  <a:pt x="273173" y="850568"/>
                  <a:pt x="219876" y="803403"/>
                  <a:pt x="181443" y="746608"/>
                </a:cubicBezTo>
                <a:cubicBezTo>
                  <a:pt x="177494" y="740681"/>
                  <a:pt x="175038" y="734810"/>
                  <a:pt x="162678" y="737018"/>
                </a:cubicBezTo>
                <a:cubicBezTo>
                  <a:pt x="157082" y="737933"/>
                  <a:pt x="155070" y="734381"/>
                  <a:pt x="156307" y="730435"/>
                </a:cubicBezTo>
                <a:cubicBezTo>
                  <a:pt x="164051" y="702450"/>
                  <a:pt x="145532" y="687373"/>
                  <a:pt x="117227" y="677515"/>
                </a:cubicBezTo>
                <a:cubicBezTo>
                  <a:pt x="108392" y="674314"/>
                  <a:pt x="107546" y="670384"/>
                  <a:pt x="113655" y="663474"/>
                </a:cubicBezTo>
                <a:cubicBezTo>
                  <a:pt x="121976" y="653926"/>
                  <a:pt x="120506" y="644851"/>
                  <a:pt x="115226" y="636712"/>
                </a:cubicBezTo>
                <a:cubicBezTo>
                  <a:pt x="112224" y="631619"/>
                  <a:pt x="108350" y="626868"/>
                  <a:pt x="105067" y="622046"/>
                </a:cubicBezTo>
                <a:cubicBezTo>
                  <a:pt x="102790" y="619000"/>
                  <a:pt x="99022" y="615897"/>
                  <a:pt x="104113" y="611722"/>
                </a:cubicBezTo>
                <a:cubicBezTo>
                  <a:pt x="108939" y="608053"/>
                  <a:pt x="114081" y="609328"/>
                  <a:pt x="118895" y="610169"/>
                </a:cubicBezTo>
                <a:cubicBezTo>
                  <a:pt x="142040" y="613772"/>
                  <a:pt x="156094" y="624170"/>
                  <a:pt x="163095" y="640642"/>
                </a:cubicBezTo>
                <a:cubicBezTo>
                  <a:pt x="168334" y="652819"/>
                  <a:pt x="173104" y="652953"/>
                  <a:pt x="185766" y="641454"/>
                </a:cubicBezTo>
                <a:cubicBezTo>
                  <a:pt x="195327" y="632704"/>
                  <a:pt x="204232" y="632337"/>
                  <a:pt x="212892" y="637457"/>
                </a:cubicBezTo>
                <a:cubicBezTo>
                  <a:pt x="217516" y="639981"/>
                  <a:pt x="220444" y="643897"/>
                  <a:pt x="223932" y="647271"/>
                </a:cubicBezTo>
                <a:cubicBezTo>
                  <a:pt x="241420" y="664845"/>
                  <a:pt x="259762" y="681841"/>
                  <a:pt x="287167" y="691571"/>
                </a:cubicBezTo>
                <a:cubicBezTo>
                  <a:pt x="299355" y="696027"/>
                  <a:pt x="312354" y="699197"/>
                  <a:pt x="330380" y="692506"/>
                </a:cubicBezTo>
                <a:cubicBezTo>
                  <a:pt x="318517" y="688486"/>
                  <a:pt x="306954" y="689175"/>
                  <a:pt x="296172" y="688108"/>
                </a:cubicBezTo>
                <a:cubicBezTo>
                  <a:pt x="285390" y="687041"/>
                  <a:pt x="279539" y="683953"/>
                  <a:pt x="286974" y="674512"/>
                </a:cubicBezTo>
                <a:cubicBezTo>
                  <a:pt x="291105" y="669267"/>
                  <a:pt x="290555" y="665301"/>
                  <a:pt x="286166" y="661798"/>
                </a:cubicBezTo>
                <a:cubicBezTo>
                  <a:pt x="272052" y="650459"/>
                  <a:pt x="264416" y="633352"/>
                  <a:pt x="236268" y="635338"/>
                </a:cubicBezTo>
                <a:cubicBezTo>
                  <a:pt x="234792" y="635517"/>
                  <a:pt x="233255" y="634754"/>
                  <a:pt x="231734" y="634225"/>
                </a:cubicBezTo>
                <a:cubicBezTo>
                  <a:pt x="225957" y="632316"/>
                  <a:pt x="219575" y="630241"/>
                  <a:pt x="221253" y="623870"/>
                </a:cubicBezTo>
                <a:cubicBezTo>
                  <a:pt x="223227" y="617462"/>
                  <a:pt x="230816" y="615119"/>
                  <a:pt x="237564" y="613590"/>
                </a:cubicBezTo>
                <a:cubicBezTo>
                  <a:pt x="254884" y="609831"/>
                  <a:pt x="268844" y="614072"/>
                  <a:pt x="282259" y="619091"/>
                </a:cubicBezTo>
                <a:cubicBezTo>
                  <a:pt x="314893" y="631509"/>
                  <a:pt x="342201" y="649080"/>
                  <a:pt x="370630" y="665566"/>
                </a:cubicBezTo>
                <a:cubicBezTo>
                  <a:pt x="413275" y="690295"/>
                  <a:pt x="451153" y="719635"/>
                  <a:pt x="498017" y="740532"/>
                </a:cubicBezTo>
                <a:cubicBezTo>
                  <a:pt x="637369" y="802423"/>
                  <a:pt x="774774" y="866448"/>
                  <a:pt x="918036" y="924307"/>
                </a:cubicBezTo>
                <a:cubicBezTo>
                  <a:pt x="970882" y="945666"/>
                  <a:pt x="1024819" y="965469"/>
                  <a:pt x="1079304" y="984494"/>
                </a:cubicBezTo>
                <a:cubicBezTo>
                  <a:pt x="1079509" y="983045"/>
                  <a:pt x="1079744" y="982067"/>
                  <a:pt x="1079935" y="980383"/>
                </a:cubicBezTo>
                <a:cubicBezTo>
                  <a:pt x="1079860" y="979206"/>
                  <a:pt x="1079770" y="977793"/>
                  <a:pt x="1079695" y="976616"/>
                </a:cubicBezTo>
                <a:cubicBezTo>
                  <a:pt x="1041139" y="964679"/>
                  <a:pt x="1003098" y="951491"/>
                  <a:pt x="966178" y="937219"/>
                </a:cubicBezTo>
                <a:cubicBezTo>
                  <a:pt x="875541" y="901932"/>
                  <a:pt x="791930" y="860100"/>
                  <a:pt x="720106" y="807112"/>
                </a:cubicBezTo>
                <a:cubicBezTo>
                  <a:pt x="714181" y="802848"/>
                  <a:pt x="707904" y="802421"/>
                  <a:pt x="698823" y="804708"/>
                </a:cubicBezTo>
                <a:cubicBezTo>
                  <a:pt x="669544" y="812288"/>
                  <a:pt x="659939" y="806334"/>
                  <a:pt x="664513" y="784663"/>
                </a:cubicBezTo>
                <a:cubicBezTo>
                  <a:pt x="665660" y="779304"/>
                  <a:pt x="665686" y="775031"/>
                  <a:pt x="660380" y="771165"/>
                </a:cubicBezTo>
                <a:cubicBezTo>
                  <a:pt x="636661" y="753871"/>
                  <a:pt x="611807" y="737427"/>
                  <a:pt x="584959" y="722409"/>
                </a:cubicBezTo>
                <a:cubicBezTo>
                  <a:pt x="535282" y="694735"/>
                  <a:pt x="482226" y="670082"/>
                  <a:pt x="435649" y="639659"/>
                </a:cubicBezTo>
                <a:cubicBezTo>
                  <a:pt x="421965" y="630403"/>
                  <a:pt x="411440" y="619340"/>
                  <a:pt x="404944" y="606128"/>
                </a:cubicBezTo>
                <a:cubicBezTo>
                  <a:pt x="402872" y="601635"/>
                  <a:pt x="401613" y="595856"/>
                  <a:pt x="408476" y="591466"/>
                </a:cubicBezTo>
                <a:cubicBezTo>
                  <a:pt x="415044" y="587111"/>
                  <a:pt x="420320" y="590506"/>
                  <a:pt x="425225" y="592759"/>
                </a:cubicBezTo>
                <a:cubicBezTo>
                  <a:pt x="445746" y="601899"/>
                  <a:pt x="466578" y="611238"/>
                  <a:pt x="487115" y="620614"/>
                </a:cubicBezTo>
                <a:cubicBezTo>
                  <a:pt x="507947" y="629954"/>
                  <a:pt x="528514" y="639800"/>
                  <a:pt x="550277" y="649738"/>
                </a:cubicBezTo>
                <a:cubicBezTo>
                  <a:pt x="551408" y="644145"/>
                  <a:pt x="546904" y="643504"/>
                  <a:pt x="544421" y="641907"/>
                </a:cubicBezTo>
                <a:cubicBezTo>
                  <a:pt x="509355" y="619344"/>
                  <a:pt x="471190" y="599529"/>
                  <a:pt x="431905" y="580799"/>
                </a:cubicBezTo>
                <a:cubicBezTo>
                  <a:pt x="401512" y="566211"/>
                  <a:pt x="371947" y="550574"/>
                  <a:pt x="351177" y="528177"/>
                </a:cubicBezTo>
                <a:cubicBezTo>
                  <a:pt x="343180" y="519419"/>
                  <a:pt x="338696" y="509759"/>
                  <a:pt x="339749" y="498244"/>
                </a:cubicBezTo>
                <a:cubicBezTo>
                  <a:pt x="340115" y="494641"/>
                  <a:pt x="340481" y="491037"/>
                  <a:pt x="346313" y="489145"/>
                </a:cubicBezTo>
                <a:cubicBezTo>
                  <a:pt x="350979" y="487631"/>
                  <a:pt x="354067" y="489392"/>
                  <a:pt x="356579" y="491460"/>
                </a:cubicBezTo>
                <a:cubicBezTo>
                  <a:pt x="360984" y="495197"/>
                  <a:pt x="365388" y="498934"/>
                  <a:pt x="371505" y="501516"/>
                </a:cubicBezTo>
                <a:cubicBezTo>
                  <a:pt x="408203" y="517000"/>
                  <a:pt x="442659" y="534654"/>
                  <a:pt x="476275" y="553122"/>
                </a:cubicBezTo>
                <a:cubicBezTo>
                  <a:pt x="531461" y="583213"/>
                  <a:pt x="586103" y="614082"/>
                  <a:pt x="649952" y="635294"/>
                </a:cubicBezTo>
                <a:cubicBezTo>
                  <a:pt x="673972" y="643298"/>
                  <a:pt x="698805" y="650018"/>
                  <a:pt x="727161" y="651328"/>
                </a:cubicBezTo>
                <a:cubicBezTo>
                  <a:pt x="726126" y="649081"/>
                  <a:pt x="724263" y="647883"/>
                  <a:pt x="722417" y="646921"/>
                </a:cubicBezTo>
                <a:cubicBezTo>
                  <a:pt x="660627" y="615969"/>
                  <a:pt x="600830" y="583590"/>
                  <a:pt x="546079" y="546328"/>
                </a:cubicBezTo>
                <a:cubicBezTo>
                  <a:pt x="478576" y="500409"/>
                  <a:pt x="420223" y="448637"/>
                  <a:pt x="378182" y="386585"/>
                </a:cubicBezTo>
                <a:cubicBezTo>
                  <a:pt x="376229" y="383975"/>
                  <a:pt x="374884" y="381528"/>
                  <a:pt x="370158" y="382100"/>
                </a:cubicBezTo>
                <a:cubicBezTo>
                  <a:pt x="358064" y="383802"/>
                  <a:pt x="356583" y="379236"/>
                  <a:pt x="357861" y="371252"/>
                </a:cubicBezTo>
                <a:cubicBezTo>
                  <a:pt x="361373" y="351608"/>
                  <a:pt x="352380" y="336565"/>
                  <a:pt x="331313" y="328203"/>
                </a:cubicBezTo>
                <a:cubicBezTo>
                  <a:pt x="316037" y="321986"/>
                  <a:pt x="303183" y="316425"/>
                  <a:pt x="319354" y="299282"/>
                </a:cubicBezTo>
                <a:cubicBezTo>
                  <a:pt x="323265" y="295249"/>
                  <a:pt x="321459" y="290249"/>
                  <a:pt x="319682" y="285719"/>
                </a:cubicBezTo>
                <a:cubicBezTo>
                  <a:pt x="317166" y="278905"/>
                  <a:pt x="312080" y="273828"/>
                  <a:pt x="306391" y="268585"/>
                </a:cubicBezTo>
                <a:cubicBezTo>
                  <a:pt x="303227" y="265647"/>
                  <a:pt x="299399" y="261602"/>
                  <a:pt x="303294" y="257334"/>
                </a:cubicBezTo>
                <a:cubicBezTo>
                  <a:pt x="307735" y="252289"/>
                  <a:pt x="314131" y="254598"/>
                  <a:pt x="319242" y="255403"/>
                </a:cubicBezTo>
                <a:cubicBezTo>
                  <a:pt x="342683" y="258970"/>
                  <a:pt x="357062" y="269803"/>
                  <a:pt x="364093" y="286745"/>
                </a:cubicBezTo>
                <a:cubicBezTo>
                  <a:pt x="368651" y="297582"/>
                  <a:pt x="374307" y="297608"/>
                  <a:pt x="385301" y="287973"/>
                </a:cubicBezTo>
                <a:cubicBezTo>
                  <a:pt x="397712" y="277216"/>
                  <a:pt x="408079" y="276436"/>
                  <a:pt x="417598" y="285722"/>
                </a:cubicBezTo>
                <a:cubicBezTo>
                  <a:pt x="425226" y="293339"/>
                  <a:pt x="431406" y="301607"/>
                  <a:pt x="440155" y="308139"/>
                </a:cubicBezTo>
                <a:cubicBezTo>
                  <a:pt x="463623" y="326175"/>
                  <a:pt x="485720" y="346039"/>
                  <a:pt x="534406" y="339430"/>
                </a:cubicBezTo>
                <a:cubicBezTo>
                  <a:pt x="520872" y="332528"/>
                  <a:pt x="507316" y="334645"/>
                  <a:pt x="495633" y="333450"/>
                </a:cubicBezTo>
                <a:cubicBezTo>
                  <a:pt x="487244" y="332567"/>
                  <a:pt x="478750" y="330037"/>
                  <a:pt x="486289" y="322243"/>
                </a:cubicBezTo>
                <a:cubicBezTo>
                  <a:pt x="494951" y="313365"/>
                  <a:pt x="489365" y="309771"/>
                  <a:pt x="484000" y="304964"/>
                </a:cubicBezTo>
                <a:cubicBezTo>
                  <a:pt x="471673" y="293645"/>
                  <a:pt x="461604" y="280392"/>
                  <a:pt x="436911" y="280536"/>
                </a:cubicBezTo>
                <a:cubicBezTo>
                  <a:pt x="433041" y="280530"/>
                  <a:pt x="429923" y="278297"/>
                  <a:pt x="426865" y="277007"/>
                </a:cubicBezTo>
                <a:cubicBezTo>
                  <a:pt x="422581" y="275154"/>
                  <a:pt x="418872" y="272993"/>
                  <a:pt x="420654" y="268269"/>
                </a:cubicBezTo>
                <a:cubicBezTo>
                  <a:pt x="422468" y="264016"/>
                  <a:pt x="426748" y="261125"/>
                  <a:pt x="432329" y="259975"/>
                </a:cubicBezTo>
                <a:cubicBezTo>
                  <a:pt x="437320" y="258895"/>
                  <a:pt x="442621" y="258016"/>
                  <a:pt x="447672" y="257879"/>
                </a:cubicBezTo>
                <a:cubicBezTo>
                  <a:pt x="470223" y="256809"/>
                  <a:pt x="486254" y="265543"/>
                  <a:pt x="502242" y="273572"/>
                </a:cubicBezTo>
                <a:cubicBezTo>
                  <a:pt x="558179" y="301436"/>
                  <a:pt x="607891" y="334326"/>
                  <a:pt x="659874" y="365516"/>
                </a:cubicBezTo>
                <a:cubicBezTo>
                  <a:pt x="711842" y="396471"/>
                  <a:pt x="772192" y="418818"/>
                  <a:pt x="829177" y="444421"/>
                </a:cubicBezTo>
                <a:cubicBezTo>
                  <a:pt x="960626" y="503711"/>
                  <a:pt x="1092650" y="562693"/>
                  <a:pt x="1231903" y="613682"/>
                </a:cubicBezTo>
                <a:cubicBezTo>
                  <a:pt x="1368099" y="663381"/>
                  <a:pt x="1823141" y="686561"/>
                  <a:pt x="1911736" y="685084"/>
                </a:cubicBezTo>
                <a:cubicBezTo>
                  <a:pt x="2024994" y="682992"/>
                  <a:pt x="2291986" y="655399"/>
                  <a:pt x="2564313" y="632143"/>
                </a:cubicBezTo>
                <a:cubicBezTo>
                  <a:pt x="2595089" y="629364"/>
                  <a:pt x="2625288" y="626893"/>
                  <a:pt x="2657304" y="624913"/>
                </a:cubicBezTo>
                <a:cubicBezTo>
                  <a:pt x="3564401" y="568191"/>
                  <a:pt x="4203594" y="276765"/>
                  <a:pt x="4235818" y="259339"/>
                </a:cubicBezTo>
                <a:cubicBezTo>
                  <a:pt x="4287616" y="231474"/>
                  <a:pt x="4460006" y="176429"/>
                  <a:pt x="4460331" y="176864"/>
                </a:cubicBezTo>
                <a:cubicBezTo>
                  <a:pt x="4464175" y="181144"/>
                  <a:pt x="4483735" y="184529"/>
                  <a:pt x="4499578" y="186791"/>
                </a:cubicBezTo>
                <a:lnTo>
                  <a:pt x="4514640" y="188841"/>
                </a:lnTo>
                <a:lnTo>
                  <a:pt x="4516523" y="189988"/>
                </a:lnTo>
                <a:cubicBezTo>
                  <a:pt x="4522035" y="190091"/>
                  <a:pt x="4521760" y="189857"/>
                  <a:pt x="4518126" y="189316"/>
                </a:cubicBezTo>
                <a:lnTo>
                  <a:pt x="4514640" y="188841"/>
                </a:lnTo>
                <a:lnTo>
                  <a:pt x="4511569" y="186970"/>
                </a:lnTo>
                <a:cubicBezTo>
                  <a:pt x="4510788" y="185226"/>
                  <a:pt x="4510719" y="182981"/>
                  <a:pt x="4510888" y="180943"/>
                </a:cubicBezTo>
                <a:cubicBezTo>
                  <a:pt x="4511690" y="170169"/>
                  <a:pt x="4517648" y="160906"/>
                  <a:pt x="4531865" y="155151"/>
                </a:cubicBezTo>
                <a:cubicBezTo>
                  <a:pt x="4545507" y="149703"/>
                  <a:pt x="4559473" y="144689"/>
                  <a:pt x="4573441" y="139676"/>
                </a:cubicBezTo>
                <a:cubicBezTo>
                  <a:pt x="4585075" y="135420"/>
                  <a:pt x="4593048" y="134454"/>
                  <a:pt x="4594964" y="145847"/>
                </a:cubicBezTo>
                <a:cubicBezTo>
                  <a:pt x="4596879" y="157242"/>
                  <a:pt x="4613452" y="160454"/>
                  <a:pt x="4623059" y="152410"/>
                </a:cubicBezTo>
                <a:cubicBezTo>
                  <a:pt x="4660632" y="120811"/>
                  <a:pt x="4705757" y="95654"/>
                  <a:pt x="4748356" y="68192"/>
                </a:cubicBezTo>
                <a:cubicBezTo>
                  <a:pt x="4778098" y="49168"/>
                  <a:pt x="4809406" y="31378"/>
                  <a:pt x="4833812" y="8017"/>
                </a:cubicBezTo>
                <a:cubicBezTo>
                  <a:pt x="4838299" y="3678"/>
                  <a:pt x="4842399" y="-2039"/>
                  <a:pt x="4850908" y="727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326AA3-5203-4370-1ADF-7D964307C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705" y="685801"/>
            <a:ext cx="2621145" cy="5491162"/>
          </a:xfrm>
        </p:spPr>
        <p:txBody>
          <a:bodyPr>
            <a:normAutofit/>
          </a:bodyPr>
          <a:lstStyle/>
          <a:p>
            <a:r>
              <a:rPr lang="it-IT" sz="3400"/>
              <a:t>Principi fondamentali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36A2641E-7347-0513-B49A-6ABFC4C04E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864038"/>
              </p:ext>
            </p:extLst>
          </p:nvPr>
        </p:nvGraphicFramePr>
        <p:xfrm>
          <a:off x="3526910" y="838199"/>
          <a:ext cx="4988440" cy="5338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1850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556</Words>
  <Application>Microsoft Office PowerPoint</Application>
  <PresentationFormat>Presentazione su schermo (4:3)</PresentationFormat>
  <Paragraphs>49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La Legge 92/2019:  Educazione civica nelle scuole</vt:lpstr>
      <vt:lpstr>Contesto normativo</vt:lpstr>
      <vt:lpstr>Finalità della legge</vt:lpstr>
      <vt:lpstr>Ruolo degli Enti Locali e del Terzo Settore</vt:lpstr>
      <vt:lpstr>Costituzione e Cittadinanza Attiva</vt:lpstr>
      <vt:lpstr>Educazione alla Sostenibilità</vt:lpstr>
      <vt:lpstr>Attuazione nelle Scuole</vt:lpstr>
      <vt:lpstr>Nuove linee guida</vt:lpstr>
      <vt:lpstr>Principi fondamentali</vt:lpstr>
      <vt:lpstr>Struttura dell'insegnamento</vt:lpstr>
      <vt:lpstr>Nuclei tematici principali</vt:lpstr>
      <vt:lpstr>Metodologie didattiche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Piervincenzo DiTerlizzi</dc:creator>
  <cp:keywords/>
  <dc:description>generated using python-pptx</dc:description>
  <cp:lastModifiedBy>Piervincenzo Di Terlizzi</cp:lastModifiedBy>
  <cp:revision>4</cp:revision>
  <dcterms:created xsi:type="dcterms:W3CDTF">2013-01-27T09:14:16Z</dcterms:created>
  <dcterms:modified xsi:type="dcterms:W3CDTF">2025-01-31T15:15:53Z</dcterms:modified>
  <cp:category/>
</cp:coreProperties>
</file>