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A6FF3F-5922-4ECB-BA51-166558A52364}" v="1" dt="2026-02-22T15:49:15.6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lma Lagorio" userId="a3108d09e8e2671b" providerId="LiveId" clId="{BC0DA112-E3F2-47A3-AF0B-B20340A574EB}"/>
    <pc:docChg chg="undo custSel addSld delSld modSld">
      <pc:chgData name="Vilma Lagorio" userId="a3108d09e8e2671b" providerId="LiveId" clId="{BC0DA112-E3F2-47A3-AF0B-B20340A574EB}" dt="2026-02-22T15:53:59.127" v="347" actId="732"/>
      <pc:docMkLst>
        <pc:docMk/>
      </pc:docMkLst>
      <pc:sldChg chg="addSp delSp modSp new del mod">
        <pc:chgData name="Vilma Lagorio" userId="a3108d09e8e2671b" providerId="LiveId" clId="{BC0DA112-E3F2-47A3-AF0B-B20340A574EB}" dt="2026-02-21T16:14:04.353" v="85" actId="47"/>
        <pc:sldMkLst>
          <pc:docMk/>
          <pc:sldMk cId="1959201623" sldId="256"/>
        </pc:sldMkLst>
      </pc:sldChg>
      <pc:sldChg chg="addSp delSp modSp new mod chgLayout">
        <pc:chgData name="Vilma Lagorio" userId="a3108d09e8e2671b" providerId="LiveId" clId="{BC0DA112-E3F2-47A3-AF0B-B20340A574EB}" dt="2026-02-22T15:53:59.127" v="347" actId="732"/>
        <pc:sldMkLst>
          <pc:docMk/>
          <pc:sldMk cId="587329395" sldId="257"/>
        </pc:sldMkLst>
        <pc:spChg chg="add mod">
          <ac:chgData name="Vilma Lagorio" userId="a3108d09e8e2671b" providerId="LiveId" clId="{BC0DA112-E3F2-47A3-AF0B-B20340A574EB}" dt="2026-02-22T15:53:07.519" v="345" actId="1076"/>
          <ac:spMkLst>
            <pc:docMk/>
            <pc:sldMk cId="587329395" sldId="257"/>
            <ac:spMk id="3" creationId="{5A396B30-0AFD-162A-4F73-098400CEDB4B}"/>
          </ac:spMkLst>
        </pc:spChg>
        <pc:picChg chg="add del mod">
          <ac:chgData name="Vilma Lagorio" userId="a3108d09e8e2671b" providerId="LiveId" clId="{BC0DA112-E3F2-47A3-AF0B-B20340A574EB}" dt="2026-02-21T16:27:59.623" v="95" actId="931"/>
          <ac:picMkLst>
            <pc:docMk/>
            <pc:sldMk cId="587329395" sldId="257"/>
            <ac:picMk id="4" creationId="{883CD9E4-28C8-2F29-5E1E-824307A0AFBF}"/>
          </ac:picMkLst>
        </pc:picChg>
        <pc:picChg chg="add mod modCrop">
          <ac:chgData name="Vilma Lagorio" userId="a3108d09e8e2671b" providerId="LiveId" clId="{BC0DA112-E3F2-47A3-AF0B-B20340A574EB}" dt="2026-02-22T15:53:59.127" v="347" actId="732"/>
          <ac:picMkLst>
            <pc:docMk/>
            <pc:sldMk cId="587329395" sldId="257"/>
            <ac:picMk id="4" creationId="{F58EC791-F276-138B-9DA0-51A2C1657CDE}"/>
          </ac:picMkLst>
        </pc:picChg>
        <pc:picChg chg="add del mod">
          <ac:chgData name="Vilma Lagorio" userId="a3108d09e8e2671b" providerId="LiveId" clId="{BC0DA112-E3F2-47A3-AF0B-B20340A574EB}" dt="2026-02-22T15:46:27.121" v="266" actId="478"/>
          <ac:picMkLst>
            <pc:docMk/>
            <pc:sldMk cId="587329395" sldId="257"/>
            <ac:picMk id="6" creationId="{BEA1CD35-9008-47B4-9900-6761943C0A1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311788-6563-FCC5-8AF6-4394A8158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45BBA35-5410-43BC-0A97-CA49036F6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02362C-C9D5-CC04-D388-90172F47C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38440F-F4EF-E8C6-0C4E-288A2C82D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06D6DA-F22F-BBF0-7BEB-E2783896C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4768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E63821-4FC1-49A2-5301-7DE2AC65C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B5F9694-0FDE-AECF-688A-E97CE5C83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DBA124-60C9-833C-73FA-4779171CA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01D984-5A30-A7F2-CF27-C2AB5F6E4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E964AC-1B24-794C-C1AD-4E28F6A9A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7977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85AACAE-D37B-E7D5-42C9-C70F524B78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1E3E50A-783E-F3C7-9307-7229A4F8A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50B17C-AE14-F252-551F-7C9384829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A6D08F-1738-26DB-7A94-3C77E8A6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A591ED-AB40-4F9E-5623-B7367BED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371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71C3E1-349A-4ACD-F551-82A89FBBA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4EDB76-1F93-3D61-DD51-363D359BD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9E5D8E-5648-E7AC-0294-B10B396B3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3740F6-4F45-EB1E-543C-36BB657FE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1CF54D-4AB7-A7E4-6126-52AC8DE32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9031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B87CCB-6070-3680-4FCC-B71FA30A1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99E32A-D989-3FCA-2B10-F3B79145F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4EAE631-6E45-AFEB-B74D-AE3BAF91C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8504085-CC97-903D-439D-74D871A38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C9ACD7-00B6-B2F3-4D24-94C0998B7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901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635A30-A37E-6BCA-BD5D-9F4A53BBB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6BBB6F-5105-3EA5-4574-752B889336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ECBA918-1A4A-5213-5080-462100AA8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965E719-64A2-AE59-7C18-436C73C44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C3A6458-DF79-E361-E565-D1BEC680E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6FB6621-0292-FC35-B19F-1BF74B55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8496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37C30F-32DD-A8E8-52BC-A01C80843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5C7F19C-B58B-09E1-020D-C3F1BA048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953FC6D-0631-DB6A-95B5-22515F7FB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8238BAF-92B5-215E-CEE9-2A98E34711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C25E2D1-B4C2-2C64-8E5A-2C1C309813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F0FF021-0846-A7B2-245B-E1136C0D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CEFB248-E40E-8E32-6584-E6757C4C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CE1B23A-C42F-7F83-1CC4-BFEE57CE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4202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B3ACB4-6114-E3BB-3191-48DBCEC26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610B727-306F-BCBB-971D-0B9232B5B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B5DFFB7-4C45-DC6C-E86D-B50FCA6A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6C98D2A-463E-266D-4FCA-885CCCD3D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28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7FB6ED3-E963-2CE3-0574-1A4C617CE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BF6061C-CDB1-AF65-9F24-4B73B7708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252CD7C-492F-16C7-0D9D-B09F6E95A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481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7945D6-8785-2F3B-F808-B9B9F499E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200B58-6C89-3A64-D28D-920DD7BD1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E0A956-AEDE-B56F-9883-9B0E33856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2ED1AE3-DE49-AD2C-6564-4752E4D9A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A29420-BCAC-94CF-D0DF-35825C89A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CBDBB25-A330-B7A1-B643-60D3875BB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195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E3188D-6939-5011-37A7-932268C05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E926056-AF57-F7F5-F000-906141C8E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3E48124-724D-3691-7259-E9C4E158A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76A1C93-6761-C436-6CB7-492780489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0DCA450-DC5C-4E43-EE41-7AFBC4A91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00B37B8-9880-FBB4-7B57-4956588AE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83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AE8A33A-D70E-7DB5-6092-90B88E9F9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9F0571-2689-F8FD-6349-670F35508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8785BA-5F93-182D-9113-2E3D2B6BE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793493-FCB0-4B41-A3DD-305F4AAD9BF1}" type="datetimeFigureOut">
              <a:rPr lang="it-IT" smtClean="0"/>
              <a:t>22/02/2026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0249EB-6414-C52F-DB8B-D8CE2B8ED9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C27A71-BDD2-DC4B-66B9-856DF855D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4509F4-5E87-41D2-91E1-D1DBD4ED3E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744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A396B30-0AFD-162A-4F73-098400CEDB4B}"/>
              </a:ext>
            </a:extLst>
          </p:cNvPr>
          <p:cNvSpPr txBox="1"/>
          <p:nvPr/>
        </p:nvSpPr>
        <p:spPr>
          <a:xfrm>
            <a:off x="4503420" y="765781"/>
            <a:ext cx="60960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/>
              <a:t>Ti prego, o Dio, per i miei occhi.</a:t>
            </a:r>
            <a:br>
              <a:rPr lang="it-IT" b="1" dirty="0"/>
            </a:br>
            <a:r>
              <a:rPr lang="it-IT" b="1" dirty="0"/>
              <a:t>Siano capaci di vedere</a:t>
            </a:r>
            <a:br>
              <a:rPr lang="it-IT" b="1" dirty="0"/>
            </a:br>
            <a:r>
              <a:rPr lang="it-IT" b="1" dirty="0"/>
              <a:t>da vicino e da lontano,</a:t>
            </a:r>
            <a:br>
              <a:rPr lang="it-IT" b="1" dirty="0"/>
            </a:br>
            <a:r>
              <a:rPr lang="it-IT" b="1" dirty="0"/>
              <a:t>ciò che è evidente</a:t>
            </a:r>
            <a:br>
              <a:rPr lang="it-IT" b="1" dirty="0"/>
            </a:br>
            <a:r>
              <a:rPr lang="it-IT" b="1" dirty="0"/>
              <a:t>e ciò che è nascosto,</a:t>
            </a:r>
            <a:br>
              <a:rPr lang="it-IT" b="1" dirty="0"/>
            </a:br>
            <a:r>
              <a:rPr lang="it-IT" b="1" dirty="0"/>
              <a:t>chi è sul palcoscenico</a:t>
            </a:r>
            <a:br>
              <a:rPr lang="it-IT" b="1" dirty="0"/>
            </a:br>
            <a:r>
              <a:rPr lang="it-IT" b="1" dirty="0"/>
              <a:t>e chi sta dietro le quinte.</a:t>
            </a:r>
            <a:br>
              <a:rPr lang="it-IT" b="1" dirty="0"/>
            </a:br>
            <a:r>
              <a:rPr lang="it-IT" b="1" dirty="0"/>
              <a:t>Leggano nelle righe</a:t>
            </a:r>
            <a:br>
              <a:rPr lang="it-IT" b="1" dirty="0"/>
            </a:br>
            <a:r>
              <a:rPr lang="it-IT" b="1" dirty="0"/>
              <a:t>e tra le righe,</a:t>
            </a:r>
            <a:br>
              <a:rPr lang="it-IT" b="1" dirty="0"/>
            </a:br>
            <a:r>
              <a:rPr lang="it-IT" b="1" dirty="0"/>
              <a:t>nei corpi e nelle menti,</a:t>
            </a:r>
            <a:br>
              <a:rPr lang="it-IT" b="1" dirty="0"/>
            </a:br>
            <a:r>
              <a:rPr lang="it-IT" b="1" dirty="0"/>
              <a:t>nei cuori e nelle anime.</a:t>
            </a:r>
            <a:br>
              <a:rPr lang="it-IT" b="1" dirty="0"/>
            </a:br>
            <a:r>
              <a:rPr lang="it-IT" b="1" dirty="0"/>
              <a:t>Sappiano guardare</a:t>
            </a:r>
            <a:br>
              <a:rPr lang="it-IT" b="1" dirty="0"/>
            </a:br>
            <a:r>
              <a:rPr lang="it-IT" b="1" dirty="0"/>
              <a:t>la meta prima degli ostacoli,</a:t>
            </a:r>
            <a:br>
              <a:rPr lang="it-IT" b="1" dirty="0"/>
            </a:br>
            <a:r>
              <a:rPr lang="it-IT" b="1" dirty="0"/>
              <a:t>il bene prima del male,</a:t>
            </a:r>
            <a:br>
              <a:rPr lang="it-IT" b="1" dirty="0"/>
            </a:br>
            <a:r>
              <a:rPr lang="it-IT" b="1" dirty="0"/>
              <a:t>le persone prima delle cose.</a:t>
            </a:r>
            <a:br>
              <a:rPr lang="it-IT" b="1" dirty="0"/>
            </a:br>
            <a:r>
              <a:rPr lang="it-IT" b="1" dirty="0"/>
              <a:t>Riempili di luce, perché</a:t>
            </a:r>
            <a:br>
              <a:rPr lang="it-IT" b="1" dirty="0"/>
            </a:br>
            <a:r>
              <a:rPr lang="it-IT" b="1" dirty="0"/>
              <a:t>siano specchio della tua Luce.</a:t>
            </a:r>
          </a:p>
        </p:txBody>
      </p:sp>
      <p:pic>
        <p:nvPicPr>
          <p:cNvPr id="4" name="Immagine 3" descr="Immagine che contiene dipinto, arte, disegno, Arti visive&#10;&#10;Il contenuto generato dall'IA potrebbe non essere corretto.">
            <a:extLst>
              <a:ext uri="{FF2B5EF4-FFF2-40B4-BE49-F238E27FC236}">
                <a16:creationId xmlns:a16="http://schemas.microsoft.com/office/drawing/2014/main" id="{F58EC791-F276-138B-9DA0-51A2C1657CD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64" t="9134" r="21847" b="12095"/>
          <a:stretch>
            <a:fillRect/>
          </a:stretch>
        </p:blipFill>
        <p:spPr>
          <a:xfrm>
            <a:off x="2672080" y="-29529"/>
            <a:ext cx="6924040" cy="6887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329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Vilma Lagorio</dc:creator>
  <cp:lastModifiedBy>Vilma Lagorio</cp:lastModifiedBy>
  <cp:revision>2</cp:revision>
  <dcterms:created xsi:type="dcterms:W3CDTF">2026-02-20T11:27:01Z</dcterms:created>
  <dcterms:modified xsi:type="dcterms:W3CDTF">2026-02-22T15:54:06Z</dcterms:modified>
</cp:coreProperties>
</file>