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D5D9DB"/>
          </a:solidFill>
        </a:fill>
      </a:tcStyle>
    </a:wholeTbl>
    <a:band2H>
      <a:tcTxStyle/>
      <a:tcStyle>
        <a:tcBdr/>
        <a:fill>
          <a:solidFill>
            <a:srgbClr val="EBEDEE"/>
          </a:solidFill>
        </a:fill>
      </a:tcStyle>
    </a:band2H>
    <a:firstCol>
      <a:tcTxStyle b="on" i="off">
        <a:fontRef idx="minor">
          <a:srgbClr val="181039"/>
        </a:fontRef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81039"/>
        </a:fontRef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381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181039"/>
        </a:fontRef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381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ECDFD0"/>
          </a:solidFill>
        </a:fill>
      </a:tcStyle>
    </a:wholeTbl>
    <a:band2H>
      <a:tcTxStyle/>
      <a:tcStyle>
        <a:tcBdr/>
        <a:fill>
          <a:solidFill>
            <a:srgbClr val="F6F0E9"/>
          </a:solidFill>
        </a:fill>
      </a:tcStyle>
    </a:band2H>
    <a:firstCol>
      <a:tcTxStyle b="on" i="off">
        <a:fontRef idx="minor">
          <a:srgbClr val="181039"/>
        </a:fontRef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181039"/>
        </a:fontRef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381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181039"/>
        </a:fontRef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381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D4D0D2"/>
          </a:solidFill>
        </a:fill>
      </a:tcStyle>
    </a:wholeTbl>
    <a:band2H>
      <a:tcTxStyle/>
      <a:tcStyle>
        <a:tcBdr/>
        <a:fill>
          <a:solidFill>
            <a:srgbClr val="EBE9EA"/>
          </a:solidFill>
        </a:fill>
      </a:tcStyle>
    </a:band2H>
    <a:firstCol>
      <a:tcTxStyle b="on" i="off">
        <a:fontRef idx="minor">
          <a:srgbClr val="181039"/>
        </a:fontRef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181039"/>
        </a:fontRef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381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181039"/>
        </a:fontRef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381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181039"/>
          </a:solidFill>
        </a:fill>
      </a:tcStyle>
    </a:band2H>
    <a:firstCol>
      <a:tcTxStyle b="on" i="off">
        <a:fontRef idx="minor">
          <a:srgbClr val="181039"/>
        </a:fontRef>
        <a:srgbClr val="1810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63929"/>
              </a:solidFill>
              <a:prstDash val="solid"/>
              <a:round/>
            </a:ln>
          </a:top>
          <a:bottom>
            <a:ln w="254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1039"/>
          </a:solidFill>
        </a:fill>
      </a:tcStyle>
    </a:lastRow>
    <a:firstRow>
      <a:tcTxStyle b="on" i="off">
        <a:fontRef idx="minor">
          <a:srgbClr val="181039"/>
        </a:fontRef>
        <a:srgbClr val="1810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63929"/>
              </a:solidFill>
              <a:prstDash val="solid"/>
              <a:round/>
            </a:ln>
          </a:top>
          <a:bottom>
            <a:ln w="254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CCCC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181039"/>
        </a:fontRef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363929"/>
          </a:solidFill>
        </a:fill>
      </a:tcStyle>
    </a:firstCol>
    <a:lastRow>
      <a:tcTxStyle b="on" i="off">
        <a:fontRef idx="minor">
          <a:srgbClr val="181039"/>
        </a:fontRef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38100" cap="flat">
              <a:solidFill>
                <a:srgbClr val="181039"/>
              </a:solidFill>
              <a:prstDash val="solid"/>
              <a:round/>
            </a:ln>
          </a:top>
          <a:bottom>
            <a:ln w="127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363929"/>
          </a:solidFill>
        </a:fill>
      </a:tcStyle>
    </a:lastRow>
    <a:firstRow>
      <a:tcTxStyle b="on" i="off">
        <a:fontRef idx="minor">
          <a:srgbClr val="181039"/>
        </a:fontRef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round/>
            </a:ln>
          </a:left>
          <a:right>
            <a:ln w="12700" cap="flat">
              <a:solidFill>
                <a:srgbClr val="181039"/>
              </a:solidFill>
              <a:prstDash val="solid"/>
              <a:round/>
            </a:ln>
          </a:right>
          <a:top>
            <a:ln w="12700" cap="flat">
              <a:solidFill>
                <a:srgbClr val="181039"/>
              </a:solidFill>
              <a:prstDash val="solid"/>
              <a:round/>
            </a:ln>
          </a:top>
          <a:bottom>
            <a:ln w="38100" cap="flat">
              <a:solidFill>
                <a:srgbClr val="181039"/>
              </a:solidFill>
              <a:prstDash val="solid"/>
              <a:round/>
            </a:ln>
          </a:bottom>
          <a:insideH>
            <a:ln w="12700" cap="flat">
              <a:solidFill>
                <a:srgbClr val="181039"/>
              </a:solidFill>
              <a:prstDash val="solid"/>
              <a:round/>
            </a:ln>
          </a:insideH>
          <a:insideV>
            <a:ln w="12700" cap="flat">
              <a:solidFill>
                <a:srgbClr val="181039"/>
              </a:solidFill>
              <a:prstDash val="solid"/>
              <a:round/>
            </a:ln>
          </a:insideV>
        </a:tcBdr>
        <a:fill>
          <a:solidFill>
            <a:srgbClr val="36392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round/>
            </a:ln>
          </a:left>
          <a:right>
            <a:ln w="12700" cap="flat">
              <a:solidFill>
                <a:srgbClr val="363929"/>
              </a:solidFill>
              <a:prstDash val="solid"/>
              <a:round/>
            </a:ln>
          </a:right>
          <a:top>
            <a:ln w="12700" cap="flat">
              <a:solidFill>
                <a:srgbClr val="363929"/>
              </a:solidFill>
              <a:prstDash val="solid"/>
              <a:round/>
            </a:ln>
          </a:top>
          <a:bottom>
            <a:ln w="127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solidFill>
                <a:srgbClr val="363929"/>
              </a:solidFill>
              <a:prstDash val="solid"/>
              <a:round/>
            </a:ln>
          </a:insideH>
          <a:insideV>
            <a:ln w="12700" cap="flat">
              <a:solidFill>
                <a:srgbClr val="363929"/>
              </a:solidFill>
              <a:prstDash val="solid"/>
              <a:round/>
            </a:ln>
          </a:insideV>
        </a:tcBdr>
        <a:fill>
          <a:solidFill>
            <a:srgbClr val="36392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round/>
            </a:ln>
          </a:left>
          <a:right>
            <a:ln w="12700" cap="flat">
              <a:solidFill>
                <a:srgbClr val="363929"/>
              </a:solidFill>
              <a:prstDash val="solid"/>
              <a:round/>
            </a:ln>
          </a:right>
          <a:top>
            <a:ln w="12700" cap="flat">
              <a:solidFill>
                <a:srgbClr val="363929"/>
              </a:solidFill>
              <a:prstDash val="solid"/>
              <a:round/>
            </a:ln>
          </a:top>
          <a:bottom>
            <a:ln w="127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solidFill>
                <a:srgbClr val="363929"/>
              </a:solidFill>
              <a:prstDash val="solid"/>
              <a:round/>
            </a:ln>
          </a:insideH>
          <a:insideV>
            <a:ln w="12700" cap="flat">
              <a:solidFill>
                <a:srgbClr val="363929"/>
              </a:solidFill>
              <a:prstDash val="solid"/>
              <a:round/>
            </a:ln>
          </a:insideV>
        </a:tcBdr>
        <a:fill>
          <a:solidFill>
            <a:srgbClr val="363929">
              <a:alpha val="20000"/>
            </a:srgbClr>
          </a:solidFill>
        </a:fill>
      </a:tcStyle>
    </a:firstCol>
    <a:lastRow>
      <a:tcTxStyle b="on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round/>
            </a:ln>
          </a:left>
          <a:right>
            <a:ln w="12700" cap="flat">
              <a:solidFill>
                <a:srgbClr val="363929"/>
              </a:solidFill>
              <a:prstDash val="solid"/>
              <a:round/>
            </a:ln>
          </a:right>
          <a:top>
            <a:ln w="50800" cap="flat">
              <a:solidFill>
                <a:srgbClr val="363929"/>
              </a:solidFill>
              <a:prstDash val="solid"/>
              <a:round/>
            </a:ln>
          </a:top>
          <a:bottom>
            <a:ln w="127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solidFill>
                <a:srgbClr val="363929"/>
              </a:solidFill>
              <a:prstDash val="solid"/>
              <a:round/>
            </a:ln>
          </a:insideH>
          <a:insideV>
            <a:ln w="12700" cap="flat">
              <a:solidFill>
                <a:srgbClr val="36392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round/>
            </a:ln>
          </a:left>
          <a:right>
            <a:ln w="12700" cap="flat">
              <a:solidFill>
                <a:srgbClr val="363929"/>
              </a:solidFill>
              <a:prstDash val="solid"/>
              <a:round/>
            </a:ln>
          </a:right>
          <a:top>
            <a:ln w="12700" cap="flat">
              <a:solidFill>
                <a:srgbClr val="363929"/>
              </a:solidFill>
              <a:prstDash val="solid"/>
              <a:round/>
            </a:ln>
          </a:top>
          <a:bottom>
            <a:ln w="25400" cap="flat">
              <a:solidFill>
                <a:srgbClr val="363929"/>
              </a:solidFill>
              <a:prstDash val="solid"/>
              <a:round/>
            </a:ln>
          </a:bottom>
          <a:insideH>
            <a:ln w="12700" cap="flat">
              <a:solidFill>
                <a:srgbClr val="363929"/>
              </a:solidFill>
              <a:prstDash val="solid"/>
              <a:round/>
            </a:ln>
          </a:insideH>
          <a:insideV>
            <a:ln w="12700" cap="flat">
              <a:solidFill>
                <a:srgbClr val="36392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69" y="-11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8492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Corpo livello uno</a:t>
            </a:r>
          </a:p>
          <a:p>
            <a:pPr lvl="1">
              <a:defRPr>
                <a:effectLst/>
              </a:defRPr>
            </a:pPr>
            <a:r>
              <a:t>Corpo livello due</a:t>
            </a:r>
          </a:p>
          <a:p>
            <a:pPr lvl="2">
              <a:defRPr>
                <a:effectLst/>
              </a:defRPr>
            </a:pPr>
            <a:r>
              <a:t>Corpo livello tre</a:t>
            </a:r>
          </a:p>
          <a:p>
            <a:pPr lvl="3">
              <a:defRPr>
                <a:effectLst/>
              </a:defRPr>
            </a:pPr>
            <a:r>
              <a:t>Corpo livello quattro</a:t>
            </a:r>
          </a:p>
          <a:p>
            <a:pPr lvl="4">
              <a:defRPr>
                <a:effectLst/>
              </a:defRPr>
            </a:pPr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magine"/>
          <p:cNvSpPr>
            <a:spLocks noGrp="1"/>
          </p:cNvSpPr>
          <p:nvPr>
            <p:ph type="pic" sz="half" idx="13"/>
          </p:nvPr>
        </p:nvSpPr>
        <p:spPr>
          <a:xfrm>
            <a:off x="1414839" y="762000"/>
            <a:ext cx="5448304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Immagine"/>
          <p:cNvSpPr>
            <a:spLocks noGrp="1"/>
          </p:cNvSpPr>
          <p:nvPr>
            <p:ph type="pic" sz="quarter" idx="14"/>
          </p:nvPr>
        </p:nvSpPr>
        <p:spPr>
          <a:xfrm>
            <a:off x="7510839" y="762118"/>
            <a:ext cx="4762504" cy="3149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Immagine"/>
          <p:cNvSpPr>
            <a:spLocks noGrp="1"/>
          </p:cNvSpPr>
          <p:nvPr>
            <p:ph type="pic" sz="quarter" idx="15"/>
          </p:nvPr>
        </p:nvSpPr>
        <p:spPr>
          <a:xfrm>
            <a:off x="7510839" y="4597517"/>
            <a:ext cx="4762504" cy="4394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625600" y="6362700"/>
            <a:ext cx="10464800" cy="537213"/>
          </a:xfrm>
          <a:prstGeom prst="rect">
            <a:avLst/>
          </a:prstGeom>
        </p:spPr>
        <p:txBody>
          <a:bodyPr/>
          <a:lstStyle>
            <a:lvl1pPr defTabSz="584200">
              <a:defRPr sz="2800"/>
            </a:lvl1pPr>
            <a:lvl2pPr defTabSz="584200">
              <a:defRPr sz="2800"/>
            </a:lvl2pPr>
            <a:lvl3pPr defTabSz="584200">
              <a:defRPr sz="2800"/>
            </a:lvl3pPr>
            <a:lvl4pPr defTabSz="584200">
              <a:defRPr sz="2800"/>
            </a:lvl4pPr>
            <a:lvl5pPr defTabSz="584200">
              <a:defRPr sz="2800"/>
            </a:lvl5pPr>
          </a:lstStyle>
          <a:p>
            <a:pPr>
              <a:defRPr>
                <a:effectLst/>
              </a:defRPr>
            </a:pPr>
            <a:r>
              <a:t>Corpo livello uno</a:t>
            </a:r>
          </a:p>
          <a:p>
            <a:pPr lvl="1">
              <a:defRPr>
                <a:effectLst/>
              </a:defRPr>
            </a:pPr>
            <a:r>
              <a:t>Corpo livello due</a:t>
            </a:r>
          </a:p>
          <a:p>
            <a:pPr lvl="2">
              <a:defRPr>
                <a:effectLst/>
              </a:defRPr>
            </a:pPr>
            <a:r>
              <a:t>Corpo livello tre</a:t>
            </a:r>
          </a:p>
          <a:p>
            <a:pPr lvl="3">
              <a:defRPr>
                <a:effectLst/>
              </a:defRPr>
            </a:pPr>
            <a:r>
              <a:t>Corpo livello quattro</a:t>
            </a:r>
          </a:p>
          <a:p>
            <a:pPr lvl="4">
              <a:defRPr>
                <a:effectLst/>
              </a:defRPr>
            </a:pPr>
            <a:r>
              <a:t>Corpo livello cinque</a:t>
            </a:r>
          </a:p>
        </p:txBody>
      </p:sp>
      <p:sp>
        <p:nvSpPr>
          <p:cNvPr id="112" name="“Inserisci qui una citazione”."/>
          <p:cNvSpPr txBox="1">
            <a:spLocks noGrp="1"/>
          </p:cNvSpPr>
          <p:nvPr>
            <p:ph type="body" sz="quarter" idx="13"/>
          </p:nvPr>
        </p:nvSpPr>
        <p:spPr>
          <a:xfrm>
            <a:off x="1625600" y="4254498"/>
            <a:ext cx="10464800" cy="711207"/>
          </a:xfrm>
          <a:prstGeom prst="rect">
            <a:avLst/>
          </a:prstGeom>
        </p:spPr>
        <p:txBody>
          <a:bodyPr anchor="ctr"/>
          <a:lstStyle/>
          <a:p>
            <a:pPr defTabSz="443484">
              <a:defRPr sz="4074">
                <a:effectLst>
                  <a:outerShdw blurRad="24638" dist="24638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magin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4286250" y="1724010"/>
            <a:ext cx="5422900" cy="40735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tern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olo Testo"/>
          <p:cNvSpPr txBox="1"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6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Corpo livello uno</a:t>
            </a:r>
          </a:p>
          <a:p>
            <a:pPr lvl="1">
              <a:defRPr>
                <a:effectLst/>
              </a:defRPr>
            </a:pPr>
            <a:r>
              <a:t>Corpo livello due</a:t>
            </a:r>
          </a:p>
          <a:p>
            <a:pPr lvl="2">
              <a:defRPr>
                <a:effectLst/>
              </a:defRPr>
            </a:pPr>
            <a:r>
              <a:t>Corpo livello tre</a:t>
            </a:r>
          </a:p>
          <a:p>
            <a:pPr lvl="3">
              <a:defRPr>
                <a:effectLst/>
              </a:defRPr>
            </a:pPr>
            <a:r>
              <a:t>Corpo livello quattro</a:t>
            </a:r>
          </a:p>
          <a:p>
            <a:pPr lvl="4">
              <a:defRPr>
                <a:effectLst/>
              </a:defRPr>
            </a:pPr>
            <a:r>
              <a:t>Corpo livello cinque</a:t>
            </a:r>
          </a:p>
        </p:txBody>
      </p:sp>
      <p:sp>
        <p:nvSpPr>
          <p:cNvPr id="6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7440166" y="2857500"/>
            <a:ext cx="4015234" cy="5613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Titolo Testo"/>
          <p:cNvSpPr txBox="1"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7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Corpo livello uno</a:t>
            </a:r>
          </a:p>
          <a:p>
            <a:pPr lvl="1">
              <a:defRPr>
                <a:effectLst/>
              </a:defRPr>
            </a:pPr>
            <a:r>
              <a:t>Corpo livello due</a:t>
            </a:r>
          </a:p>
          <a:p>
            <a:pPr lvl="2">
              <a:defRPr>
                <a:effectLst/>
              </a:defRPr>
            </a:pPr>
            <a:r>
              <a:t>Corpo livello tre</a:t>
            </a:r>
          </a:p>
          <a:p>
            <a:pPr lvl="3">
              <a:defRPr>
                <a:effectLst/>
              </a:defRPr>
            </a:pPr>
            <a:r>
              <a:t>Corpo livello quattro</a:t>
            </a:r>
          </a:p>
          <a:p>
            <a:pPr lvl="4">
              <a:defRPr>
                <a:effectLst/>
              </a:defRPr>
            </a:pPr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Foto vertic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7850630" y="2194509"/>
            <a:ext cx="3835403" cy="53619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itolo Testo"/>
          <p:cNvSpPr txBox="1"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r>
              <a:t>Titolo Testo</a:t>
            </a:r>
          </a:p>
        </p:txBody>
      </p:sp>
      <p:sp>
        <p:nvSpPr>
          <p:cNvPr id="8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153901" y="9166859"/>
            <a:ext cx="453238" cy="46228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4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Optima"/>
          <a:ea typeface="Optima"/>
          <a:cs typeface="Optima"/>
          <a:sym typeface="Optim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NON SI E’ MAI SOLI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438911">
              <a:tabLst>
                <a:tab pos="1422400" algn="l"/>
              </a:tabLst>
              <a:defRPr sz="9024">
                <a:effectLst>
                  <a:outerShdw blurRad="24384" dist="2438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NON SI E’ MAI SOLI</a:t>
            </a:r>
          </a:p>
          <a:p>
            <a:pPr defTabSz="438911">
              <a:tabLst>
                <a:tab pos="1422400" algn="l"/>
              </a:tabLst>
              <a:defRPr sz="6335">
                <a:effectLst>
                  <a:outerShdw blurRad="24384" dist="2438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Sussidio Novena dei defunti</a:t>
            </a:r>
          </a:p>
        </p:txBody>
      </p:sp>
      <p:pic>
        <p:nvPicPr>
          <p:cNvPr id="138" name="tenersi-per-mano-39097262.jpg" descr="tenersi-per-mano-3909726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9375" y="5030341"/>
            <a:ext cx="4251850" cy="4469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  <p:bldP spid="138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Un giorno non lo vidi più,…"/>
          <p:cNvSpPr txBox="1"/>
          <p:nvPr/>
        </p:nvSpPr>
        <p:spPr>
          <a:xfrm>
            <a:off x="1305386" y="1555749"/>
            <a:ext cx="10966104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Un giorno non lo vidi più, 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se n'era andato.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Il suo amico mi disse che Mario era riuscito a scrivere la poesia 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 me la consegnò; era bellissima e diceva così:</a:t>
            </a:r>
          </a:p>
        </p:txBody>
      </p:sp>
      <p:pic>
        <p:nvPicPr>
          <p:cNvPr id="171" name="images-5.jpeg" descr="images-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1257" y="3395247"/>
            <a:ext cx="8974362" cy="5972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animBg="1" advAuto="0"/>
      <p:bldP spid="171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&quot;Sei venuta a trovarmi…"/>
          <p:cNvSpPr txBox="1"/>
          <p:nvPr/>
        </p:nvSpPr>
        <p:spPr>
          <a:xfrm>
            <a:off x="3318566" y="1797049"/>
            <a:ext cx="6367668" cy="635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"Sei venuta a trovarmi</a:t>
            </a:r>
          </a:p>
          <a:p>
            <a:pPr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Portando Cristo con te</a:t>
            </a:r>
          </a:p>
          <a:p>
            <a:pPr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Mi hai sorriso</a:t>
            </a:r>
          </a:p>
          <a:p>
            <a:pPr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Piena di luce e di serenità</a:t>
            </a:r>
          </a:p>
          <a:p>
            <a:pPr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Io non trovo parole</a:t>
            </a:r>
          </a:p>
          <a:p>
            <a:pPr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Ma il silenzio che hai scoperto</a:t>
            </a:r>
          </a:p>
          <a:p>
            <a:pPr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Lo hai compreso</a:t>
            </a:r>
          </a:p>
          <a:p>
            <a:pPr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Scusa le mie difficoltà</a:t>
            </a:r>
          </a:p>
          <a:p>
            <a:pPr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 considerami</a:t>
            </a:r>
          </a:p>
          <a:p>
            <a:pPr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Un amico vero sincero</a:t>
            </a:r>
          </a:p>
          <a:p>
            <a:pPr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Che apprezza</a:t>
            </a:r>
          </a:p>
          <a:p>
            <a:pPr>
              <a:defRPr sz="2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Il tuo sorriso fraterno”.</a:t>
            </a:r>
          </a:p>
        </p:txBody>
      </p:sp>
      <p:pic>
        <p:nvPicPr>
          <p:cNvPr id="174" name="images-7.jpeg" descr="images-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495" y="751729"/>
            <a:ext cx="2332909" cy="2261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Unknown-3.png" descr="Unknown-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5669" y="824813"/>
            <a:ext cx="2699696" cy="2115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s-6.jpeg" descr="images-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59285" y="7485657"/>
            <a:ext cx="2556827" cy="1967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9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9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  <p:bldP spid="174" grpId="2" animBg="1" advAuto="0"/>
      <p:bldP spid="175" grpId="3" animBg="1" advAuto="0"/>
      <p:bldP spid="176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Quanta ragione ha Cristo, quando afferma che &quot;chi cerca, trova&quot;,…"/>
          <p:cNvSpPr txBox="1"/>
          <p:nvPr/>
        </p:nvSpPr>
        <p:spPr>
          <a:xfrm>
            <a:off x="1263187" y="1847849"/>
            <a:ext cx="111534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Quanta ragione ha Cristo, quando afferma che "chi cerca, trova", 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sono sicura che Mario è morto in pace.</a:t>
            </a:r>
          </a:p>
        </p:txBody>
      </p:sp>
      <p:pic>
        <p:nvPicPr>
          <p:cNvPr id="179" name="Unknown-4.jpeg" descr="Unknown-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6235" y="2956107"/>
            <a:ext cx="8643106" cy="63098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animBg="1" advAuto="0"/>
      <p:bldP spid="179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Quante volte le parole dette sono troppe,…"/>
          <p:cNvSpPr txBox="1"/>
          <p:nvPr/>
        </p:nvSpPr>
        <p:spPr>
          <a:xfrm>
            <a:off x="2252679" y="996949"/>
            <a:ext cx="8826402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Quante volte le parole dette sono troppe, 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con Mario ho capito che il silenzio, 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tante volte sinonimo di chiusura, 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è piuttosto un richiamo a stare con le persone, 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soprattutto un richiamo ad ascoltare ed accogliere 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quel silenzio che può trasmettere tante cose.</a:t>
            </a:r>
          </a:p>
        </p:txBody>
      </p:sp>
      <p:pic>
        <p:nvPicPr>
          <p:cNvPr id="182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rcRect b="7814"/>
          <a:stretch>
            <a:fillRect/>
          </a:stretch>
        </p:blipFill>
        <p:spPr>
          <a:xfrm>
            <a:off x="4182760" y="3490764"/>
            <a:ext cx="6278360" cy="6132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animBg="1" advAuto="0"/>
      <p:bldP spid="182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redo che per fare questo…"/>
          <p:cNvSpPr txBox="1"/>
          <p:nvPr/>
        </p:nvSpPr>
        <p:spPr>
          <a:xfrm>
            <a:off x="1741424" y="1301750"/>
            <a:ext cx="10133163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Credo che per fare questo </a:t>
            </a:r>
          </a:p>
          <a:p>
            <a:pPr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sia sufficiente essere veri strumenti di Dio </a:t>
            </a:r>
          </a:p>
          <a:p>
            <a:pPr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per lasciar trasparire quello che Lui, in quel momento, </a:t>
            </a:r>
          </a:p>
          <a:p>
            <a:pPr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vuol dire loro.</a:t>
            </a:r>
          </a:p>
        </p:txBody>
      </p:sp>
      <p:grpSp>
        <p:nvGrpSpPr>
          <p:cNvPr id="187" name="Unknown-5.jpeg"/>
          <p:cNvGrpSpPr/>
          <p:nvPr/>
        </p:nvGrpSpPr>
        <p:grpSpPr>
          <a:xfrm>
            <a:off x="2539628" y="3222241"/>
            <a:ext cx="8388502" cy="6419727"/>
            <a:chOff x="0" y="0"/>
            <a:chExt cx="8388501" cy="6419726"/>
          </a:xfrm>
        </p:grpSpPr>
        <p:pic>
          <p:nvPicPr>
            <p:cNvPr id="185" name="Unknown-5.jpeg" descr="Unknown-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3825" y="86678"/>
              <a:ext cx="8140852" cy="60977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Unknown-5.jpeg" descr="Unknown-5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388503" cy="6419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  <p:bldP spid="187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s-8.jpeg" descr="images-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4396" y="1569010"/>
            <a:ext cx="11859499" cy="6314798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Preghiera di Padre Pio…"/>
          <p:cNvSpPr txBox="1"/>
          <p:nvPr/>
        </p:nvSpPr>
        <p:spPr>
          <a:xfrm>
            <a:off x="933421" y="1968499"/>
            <a:ext cx="11601451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Preghiera di Padre Pio</a:t>
            </a:r>
          </a:p>
          <a:p>
            <a:pPr algn="r">
              <a:defRPr sz="32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  <a:p>
            <a:pPr algn="r">
              <a:defRPr sz="32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  <a:p>
            <a:pPr algn="r">
              <a:defRPr sz="32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  <a:p>
            <a:pPr algn="l">
              <a:defRPr sz="3200">
                <a:solidFill>
                  <a:srgbClr val="FF2600"/>
                </a:solidFill>
                <a:uFill>
                  <a:solidFill>
                    <a:srgbClr val="3D3B4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  <a:p>
            <a:pPr>
              <a:defRPr sz="3200">
                <a:solidFill>
                  <a:srgbClr val="FF2600"/>
                </a:solidFill>
                <a:uFill>
                  <a:solidFill>
                    <a:srgbClr val="3D3B4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“O mio Gesù, che hai detto: </a:t>
            </a:r>
          </a:p>
          <a:p>
            <a:pPr>
              <a:defRPr sz="3200">
                <a:solidFill>
                  <a:srgbClr val="FF2600"/>
                </a:solidFill>
                <a:uFill>
                  <a:solidFill>
                    <a:srgbClr val="3D3B4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“In verità vi dico, chiedete ed otterrete, </a:t>
            </a:r>
          </a:p>
          <a:p>
            <a:pPr>
              <a:defRPr sz="3200">
                <a:solidFill>
                  <a:srgbClr val="FF2600"/>
                </a:solidFill>
                <a:uFill>
                  <a:solidFill>
                    <a:srgbClr val="3D3B4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cercate e troverete, </a:t>
            </a:r>
          </a:p>
          <a:p>
            <a:pPr>
              <a:defRPr sz="3200">
                <a:solidFill>
                  <a:srgbClr val="FF2600"/>
                </a:solidFill>
                <a:uFill>
                  <a:solidFill>
                    <a:srgbClr val="3D3B4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picchiate e vi sarà aperto!”, </a:t>
            </a:r>
          </a:p>
          <a:p>
            <a:pPr>
              <a:defRPr sz="3200">
                <a:solidFill>
                  <a:srgbClr val="FF2600"/>
                </a:solidFill>
                <a:uFill>
                  <a:solidFill>
                    <a:srgbClr val="3D3B4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ecco che io picchio, io cerco, io chiedo la grazia…“.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animBg="1" advAuto="0"/>
      <p:bldP spid="190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Unknown-6.jpeg" descr="Unknown-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5816" y="256951"/>
            <a:ext cx="9239699" cy="9239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reghiera di Sant’Ambrogio…"/>
          <p:cNvSpPr txBox="1"/>
          <p:nvPr/>
        </p:nvSpPr>
        <p:spPr>
          <a:xfrm>
            <a:off x="1239415" y="2031999"/>
            <a:ext cx="11160969" cy="568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ts val="55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51300" algn="l"/>
                <a:tab pos="4495800" algn="l"/>
                <a:tab pos="4940300" algn="l"/>
                <a:tab pos="5397500" algn="l"/>
                <a:tab pos="5791200" algn="l"/>
              </a:tabLst>
              <a:defRPr sz="310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Preghiera di Sant’Ambrogio</a:t>
            </a:r>
          </a:p>
          <a:p>
            <a:pPr>
              <a:lnSpc>
                <a:spcPts val="55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51300" algn="l"/>
                <a:tab pos="4495800" algn="l"/>
                <a:tab pos="4940300" algn="l"/>
                <a:tab pos="5397500" algn="l"/>
                <a:tab pos="5791200" algn="l"/>
              </a:tabLst>
              <a:defRPr sz="310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  <a:p>
            <a:pPr>
              <a:lnSpc>
                <a:spcPts val="55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51300" algn="l"/>
                <a:tab pos="4495800" algn="l"/>
                <a:tab pos="4940300" algn="l"/>
                <a:tab pos="5397500" algn="l"/>
                <a:tab pos="5791200" algn="l"/>
              </a:tabLst>
              <a:defRPr sz="310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  <a:p>
            <a:pPr>
              <a:lnSpc>
                <a:spcPts val="5500"/>
              </a:lnSpc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49600" algn="l"/>
                <a:tab pos="3594100" algn="l"/>
                <a:tab pos="4051300" algn="l"/>
                <a:tab pos="4495800" algn="l"/>
                <a:tab pos="4940300" algn="l"/>
                <a:tab pos="5397500" algn="l"/>
                <a:tab pos="5791200" algn="l"/>
              </a:tabLst>
              <a:defRPr sz="310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O Signore, </a:t>
            </a:r>
          </a:p>
          <a:p>
            <a:pPr>
              <a:tabLst>
                <a:tab pos="1485900" algn="l"/>
              </a:tabLst>
              <a:defRPr sz="31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accorda al nostro caro </a:t>
            </a:r>
          </a:p>
          <a:p>
            <a:pPr>
              <a:tabLst>
                <a:tab pos="1485900" algn="l"/>
              </a:tabLst>
              <a:defRPr sz="31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il riposo che hai preparato per i Santi.</a:t>
            </a:r>
          </a:p>
          <a:p>
            <a:pPr>
              <a:tabLst>
                <a:tab pos="1485900" algn="l"/>
              </a:tabLst>
              <a:defRPr sz="31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Io l’amavo e non lo lascerò finché per le preghiere </a:t>
            </a:r>
          </a:p>
          <a:p>
            <a:pPr>
              <a:tabLst>
                <a:tab pos="1485900" algn="l"/>
              </a:tabLst>
              <a:defRPr sz="31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non sarà ricevuto lassù, sul monte santo di Dio, </a:t>
            </a:r>
          </a:p>
          <a:p>
            <a:pPr>
              <a:tabLst>
                <a:tab pos="1485900" algn="l"/>
              </a:tabLst>
              <a:defRPr sz="31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dove lo chiamano i cari che l’hanno preceduto.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Una poesia prima di andare via…"/>
          <p:cNvSpPr txBox="1"/>
          <p:nvPr/>
        </p:nvSpPr>
        <p:spPr>
          <a:xfrm>
            <a:off x="757335" y="1548034"/>
            <a:ext cx="11490128" cy="3507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Una poesia prima di andare via</a:t>
            </a:r>
          </a:p>
          <a:p>
            <a:pPr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Narrazione di un’esperienza</a:t>
            </a:r>
          </a:p>
          <a:p>
            <a:pPr>
              <a:defRPr sz="15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Conobbi Mario in un reparto isolato dell'ospedale di Terni, 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uno di quei reparti in cui nessuno entra, per paura di contagio; 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era sempre in compagnia di un anziano, sembrava essere suo padre.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Lui scriveva al computer ed era talmente concentrato, che a malapena mi salutò 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quando entrai nella stanza, avevo l'impressione che io non gli fossi molto simpatica,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invece l'anziano mi salutò cortesemente.</a:t>
            </a:r>
          </a:p>
        </p:txBody>
      </p:sp>
      <p:grpSp>
        <p:nvGrpSpPr>
          <p:cNvPr id="145" name="download-2.jpg"/>
          <p:cNvGrpSpPr/>
          <p:nvPr/>
        </p:nvGrpSpPr>
        <p:grpSpPr>
          <a:xfrm>
            <a:off x="4170114" y="5351856"/>
            <a:ext cx="6166412" cy="4264646"/>
            <a:chOff x="0" y="0"/>
            <a:chExt cx="6166411" cy="4264645"/>
          </a:xfrm>
        </p:grpSpPr>
        <p:pic>
          <p:nvPicPr>
            <p:cNvPr id="143" name="download-2.jpg" descr="download-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899"/>
              <a:ext cx="5912412" cy="39344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download-2.jpg" descr="download-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166412" cy="4264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  <p:bldP spid="145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l giorno seguente io ed un'altra sorella entrammo nella stessa stanza:…"/>
          <p:cNvSpPr txBox="1"/>
          <p:nvPr/>
        </p:nvSpPr>
        <p:spPr>
          <a:xfrm>
            <a:off x="1237665" y="1474880"/>
            <a:ext cx="10529467" cy="1271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Il giorno seguente io ed un'altra sorella entrammo nella stessa stanza: </a:t>
            </a:r>
          </a:p>
          <a:p>
            <a:pPr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Mario ci salutò e cordialmente ci invitò ad uscire;</a:t>
            </a:r>
          </a:p>
          <a:p>
            <a:pPr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conclusi che quell'uomo aveva bisogno d'aiuto!</a:t>
            </a:r>
          </a:p>
        </p:txBody>
      </p:sp>
      <p:grpSp>
        <p:nvGrpSpPr>
          <p:cNvPr id="150" name="download-3.jpg"/>
          <p:cNvGrpSpPr/>
          <p:nvPr/>
        </p:nvGrpSpPr>
        <p:grpSpPr>
          <a:xfrm>
            <a:off x="3257423" y="2622819"/>
            <a:ext cx="6895634" cy="6971837"/>
            <a:chOff x="0" y="-1"/>
            <a:chExt cx="6895633" cy="6971835"/>
          </a:xfrm>
        </p:grpSpPr>
        <p:pic>
          <p:nvPicPr>
            <p:cNvPr id="148" name="download-3.jpg" descr="download-3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999" y="88898"/>
              <a:ext cx="6641634" cy="66416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download-3.jpg" descr="download-3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2"/>
              <a:ext cx="6895634" cy="69718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  <p:bldP spid="150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Da quel momento passai da lui ogni giorno,…"/>
          <p:cNvSpPr txBox="1"/>
          <p:nvPr/>
        </p:nvSpPr>
        <p:spPr>
          <a:xfrm>
            <a:off x="1005673" y="1269999"/>
            <a:ext cx="11552251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Da quel momento passai da lui ogni giorno,</a:t>
            </a:r>
          </a:p>
          <a:p>
            <a:pPr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anche senza entrare nella stanza, almeno lo salutavo dalla porta,</a:t>
            </a:r>
          </a:p>
          <a:p>
            <a:pPr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finché un giorno, finalmente, mi invitò ad entrare, </a:t>
            </a:r>
          </a:p>
          <a:p>
            <a:pPr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cominciammo a parlare e mi spiegò che stava trascrivendo nel portatile delle poesie, </a:t>
            </a:r>
          </a:p>
          <a:p>
            <a:pPr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scritte da un famoso poeta di Terni.</a:t>
            </a:r>
          </a:p>
        </p:txBody>
      </p:sp>
      <p:grpSp>
        <p:nvGrpSpPr>
          <p:cNvPr id="155" name="Unknown-2.jpeg"/>
          <p:cNvGrpSpPr/>
          <p:nvPr/>
        </p:nvGrpSpPr>
        <p:grpSpPr>
          <a:xfrm>
            <a:off x="2974128" y="3102128"/>
            <a:ext cx="7242705" cy="6526208"/>
            <a:chOff x="0" y="-1"/>
            <a:chExt cx="7242704" cy="6526207"/>
          </a:xfrm>
        </p:grpSpPr>
        <p:pic>
          <p:nvPicPr>
            <p:cNvPr id="153" name="Unknown-2.jpeg" descr="Unknown-2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27412" b="4058"/>
            <a:stretch>
              <a:fillRect/>
            </a:stretch>
          </p:blipFill>
          <p:spPr>
            <a:xfrm>
              <a:off x="152400" y="152398"/>
              <a:ext cx="6937904" cy="62341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Unknown-2.jpeg" descr="Unknown-2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2"/>
              <a:ext cx="7242705" cy="65262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  <p:bldP spid="155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ian piano Mario mi raccontò tutta la sua vita,…"/>
          <p:cNvSpPr txBox="1"/>
          <p:nvPr/>
        </p:nvSpPr>
        <p:spPr>
          <a:xfrm>
            <a:off x="2475171" y="7073899"/>
            <a:ext cx="8921373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Pian piano Mario mi raccontò tutta la sua vita,</a:t>
            </a:r>
          </a:p>
          <a:p>
            <a:pPr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molto sofferta già dall'infanzia, </a:t>
            </a:r>
          </a:p>
          <a:p>
            <a:pPr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con conseguenze, alla fine, nefaste. </a:t>
            </a:r>
          </a:p>
        </p:txBody>
      </p:sp>
      <p:pic>
        <p:nvPicPr>
          <p:cNvPr id="158" name="Unknown-3.jpeg" descr="Unknown-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3925" y="900308"/>
            <a:ext cx="7959167" cy="5296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2" animBg="1" advAuto="0"/>
      <p:bldP spid="158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l rapporto tra noi iniziò a migliorare,…"/>
          <p:cNvSpPr txBox="1"/>
          <p:nvPr/>
        </p:nvSpPr>
        <p:spPr>
          <a:xfrm>
            <a:off x="2531636" y="1174750"/>
            <a:ext cx="7941526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Il rapporto tra noi iniziò a migliorare, </a:t>
            </a:r>
          </a:p>
          <a:p>
            <a:pPr>
              <a:defRPr sz="2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sapevo però, che non sarebbe durato a lungo, </a:t>
            </a:r>
          </a:p>
          <a:p>
            <a:pPr>
              <a:defRPr sz="2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mentre il suo animo andava via via migliorando, </a:t>
            </a:r>
          </a:p>
          <a:p>
            <a:pPr>
              <a:defRPr sz="2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purtroppo quella bestiale malattia </a:t>
            </a:r>
          </a:p>
          <a:p>
            <a:pPr>
              <a:defRPr sz="2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svolgeva lentamente il suo scopo, portarlo via.</a:t>
            </a:r>
          </a:p>
        </p:txBody>
      </p:sp>
      <p:pic>
        <p:nvPicPr>
          <p:cNvPr id="161" name="images.jpg" descr="imag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9672" y="3800509"/>
            <a:ext cx="10502381" cy="500883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  <p:bldP spid="161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urante una di queste visite iniziammo a parlare di poesia…"/>
          <p:cNvSpPr txBox="1"/>
          <p:nvPr/>
        </p:nvSpPr>
        <p:spPr>
          <a:xfrm>
            <a:off x="1025260" y="6159500"/>
            <a:ext cx="11526591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Durante una di queste visite iniziammo a parlare di poesia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 gli suggerii di scriverne una di suo pugno: 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lui si rifiutò categoricamente, perché non ne aveva mai scritta una; 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al termine della visita, </a:t>
            </a:r>
          </a:p>
          <a:p>
            <a: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ci accordammo affinché ciascuno di noi ne avrebbe scritta una.</a:t>
            </a:r>
          </a:p>
        </p:txBody>
      </p:sp>
      <p:pic>
        <p:nvPicPr>
          <p:cNvPr id="164" name="images-3.jpeg" descr="images-3.jpeg"/>
          <p:cNvPicPr>
            <a:picLocks noChangeAspect="1"/>
          </p:cNvPicPr>
          <p:nvPr/>
        </p:nvPicPr>
        <p:blipFill>
          <a:blip r:embed="rId2">
            <a:extLst/>
          </a:blip>
          <a:srcRect b="9344"/>
          <a:stretch>
            <a:fillRect/>
          </a:stretch>
        </p:blipFill>
        <p:spPr>
          <a:xfrm>
            <a:off x="8371036" y="1163091"/>
            <a:ext cx="3970852" cy="3848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s-4.jpeg" descr="images-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5609" y="1261812"/>
            <a:ext cx="5437924" cy="2979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3" animBg="1" advAuto="0"/>
      <p:bldP spid="164" grpId="2" animBg="1" advAuto="0"/>
      <p:bldP spid="165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a sua salute peggiorò,…"/>
          <p:cNvSpPr txBox="1"/>
          <p:nvPr/>
        </p:nvSpPr>
        <p:spPr>
          <a:xfrm>
            <a:off x="1616478" y="1454150"/>
            <a:ext cx="9771845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La sua salute peggiorò, </a:t>
            </a:r>
          </a:p>
          <a:p>
            <a:pPr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tanto che lui non riusciva né a scrivere né a parlare: </a:t>
            </a:r>
          </a:p>
          <a:p>
            <a:pPr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capii che da un momento all'altro, </a:t>
            </a:r>
          </a:p>
          <a:p>
            <a:pPr>
              <a:defRPr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saremmo arrivati a ciò che lo aspettava.</a:t>
            </a:r>
          </a:p>
        </p:txBody>
      </p:sp>
      <p:pic>
        <p:nvPicPr>
          <p:cNvPr id="168" name="Unknown-1.jpeg" descr="Unknown-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8959" y="3641247"/>
            <a:ext cx="8487980" cy="5627901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  <p:bldP spid="168" grpId="2" animBg="1" advAuto="0"/>
    </p:bldLst>
  </p:timing>
</p:sld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A7A7A7"/>
      </a:dk2>
      <a:lt2>
        <a:srgbClr val="535353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103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103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597</Words>
  <Application>Microsoft Office PowerPoint</Application>
  <PresentationFormat>Personalizzato</PresentationFormat>
  <Paragraphs>83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LinenBook</vt:lpstr>
      <vt:lpstr>NON SI E’ MAI SOLI Sussidio Novena dei defunti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SI E’ MAI SOLI Sussidio Novena dei defunti</dc:title>
  <dc:creator>Laura Olcese</dc:creator>
  <cp:lastModifiedBy>Laura Olcese</cp:lastModifiedBy>
  <cp:revision>2</cp:revision>
  <cp:lastPrinted>2021-08-23T08:55:29Z</cp:lastPrinted>
  <dcterms:modified xsi:type="dcterms:W3CDTF">2021-08-23T09:07:00Z</dcterms:modified>
</cp:coreProperties>
</file>