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Chalkduster"/>
      </a:defRPr>
    </a:lvl1pPr>
    <a:lvl2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Chalkduster"/>
      </a:defRPr>
    </a:lvl2pPr>
    <a:lvl3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Chalkduster"/>
      </a:defRPr>
    </a:lvl3pPr>
    <a:lvl4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Chalkduster"/>
      </a:defRPr>
    </a:lvl4pPr>
    <a:lvl5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Chalkduster"/>
      </a:defRPr>
    </a:lvl5pPr>
    <a:lvl6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Chalkduster"/>
      </a:defRPr>
    </a:lvl6pPr>
    <a:lvl7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Chalkduster"/>
      </a:defRPr>
    </a:lvl7pPr>
    <a:lvl8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Chalkduster"/>
      </a:defRPr>
    </a:lvl8pPr>
    <a:lvl9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Chalkduste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79BB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B13F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882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8BC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FFFFFF">
                  <a:alpha val="75000"/>
                </a:srgbClr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54545">
              <a:alpha val="41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82A2F"/>
        </a:fontRef>
        <a:srgbClr val="282A2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>
                  <a:alpha val="75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D5C">
              <a:alpha val="82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B2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9487B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254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7A8DB2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EDEDF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444C55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3373B">
              <a:alpha val="5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/>
          <p:nvPr>
            <p:ph type="title"/>
          </p:nvPr>
        </p:nvSpPr>
        <p:spPr>
          <a:xfrm>
            <a:off x="1270000" y="2616200"/>
            <a:ext cx="10464800" cy="2540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Titolo Testo</a:t>
            </a:r>
          </a:p>
        </p:txBody>
      </p:sp>
      <p:sp>
        <p:nvSpPr>
          <p:cNvPr id="12" name="Corpo livello uno…"/>
          <p:cNvSpPr txBox="1"/>
          <p:nvPr>
            <p:ph type="body" sz="quarter" idx="1"/>
          </p:nvPr>
        </p:nvSpPr>
        <p:spPr>
          <a:xfrm>
            <a:off x="1270000" y="5207000"/>
            <a:ext cx="10464800" cy="166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0" algn="ctr">
              <a:spcBef>
                <a:spcPts val="0"/>
              </a:spcBef>
              <a:buSzTx/>
              <a:buNone/>
            </a:lvl2pPr>
            <a:lvl3pPr marL="0" indent="0" algn="ctr">
              <a:spcBef>
                <a:spcPts val="0"/>
              </a:spcBef>
              <a:buSzTx/>
              <a:buNone/>
            </a:lvl3pPr>
            <a:lvl4pPr marL="0" indent="0" algn="ctr">
              <a:spcBef>
                <a:spcPts val="0"/>
              </a:spcBef>
              <a:buSzTx/>
              <a:buNone/>
            </a:lvl4pPr>
            <a:lvl5pPr marL="0" indent="0" algn="ctr">
              <a:spcBef>
                <a:spcPts val="0"/>
              </a:spcBef>
              <a:buSzTx/>
              <a:buNone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Giovanni Mela"/>
          <p:cNvSpPr txBox="1"/>
          <p:nvPr>
            <p:ph type="body" sz="quarter" idx="13"/>
          </p:nvPr>
        </p:nvSpPr>
        <p:spPr>
          <a:xfrm>
            <a:off x="1270000" y="6362700"/>
            <a:ext cx="10464800" cy="5715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pPr/>
            <a:r>
              <a:t>–Giovanni Mela</a:t>
            </a:r>
          </a:p>
        </p:txBody>
      </p:sp>
      <p:sp>
        <p:nvSpPr>
          <p:cNvPr id="94" name="“Inserisci qui una citazione”."/>
          <p:cNvSpPr txBox="1"/>
          <p:nvPr>
            <p:ph type="body" sz="quarter" idx="14"/>
          </p:nvPr>
        </p:nvSpPr>
        <p:spPr>
          <a:xfrm>
            <a:off x="1270000" y="4518049"/>
            <a:ext cx="10464800" cy="71750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3800"/>
            </a:lvl1pPr>
          </a:lstStyle>
          <a:p>
            <a:pPr/>
            <a:r>
              <a:t>“Inserisci qui una citazione”.</a:t>
            </a:r>
          </a:p>
        </p:txBody>
      </p:sp>
      <p:sp>
        <p:nvSpPr>
          <p:cNvPr id="9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magin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  <a:ln w="88900"/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magine"/>
          <p:cNvSpPr/>
          <p:nvPr>
            <p:ph type="pic" idx="13"/>
          </p:nvPr>
        </p:nvSpPr>
        <p:spPr>
          <a:xfrm>
            <a:off x="1181100" y="1160942"/>
            <a:ext cx="10642600" cy="55118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olo Testo"/>
          <p:cNvSpPr txBox="1"/>
          <p:nvPr>
            <p:ph type="title"/>
          </p:nvPr>
        </p:nvSpPr>
        <p:spPr>
          <a:xfrm>
            <a:off x="1181100" y="6794500"/>
            <a:ext cx="10642600" cy="1511300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22" name="Corpo livello uno…"/>
          <p:cNvSpPr txBox="1"/>
          <p:nvPr>
            <p:ph type="body" sz="quarter" idx="1"/>
          </p:nvPr>
        </p:nvSpPr>
        <p:spPr>
          <a:xfrm>
            <a:off x="1181100" y="8382000"/>
            <a:ext cx="10642600" cy="939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0" algn="ctr">
              <a:spcBef>
                <a:spcPts val="0"/>
              </a:spcBef>
              <a:buSzTx/>
              <a:buNone/>
            </a:lvl2pPr>
            <a:lvl3pPr marL="0" indent="0" algn="ctr">
              <a:spcBef>
                <a:spcPts val="0"/>
              </a:spcBef>
              <a:buSzTx/>
              <a:buNone/>
            </a:lvl3pPr>
            <a:lvl4pPr marL="0" indent="0" algn="ctr">
              <a:spcBef>
                <a:spcPts val="0"/>
              </a:spcBef>
              <a:buSzTx/>
              <a:buNone/>
            </a:lvl4pPr>
            <a:lvl5pPr marL="0" indent="0" algn="ctr">
              <a:spcBef>
                <a:spcPts val="0"/>
              </a:spcBef>
              <a:buSzTx/>
              <a:buNone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Testo"/>
          <p:cNvSpPr txBox="1"/>
          <p:nvPr>
            <p:ph type="title"/>
          </p:nvPr>
        </p:nvSpPr>
        <p:spPr>
          <a:xfrm>
            <a:off x="1270000" y="3606800"/>
            <a:ext cx="10464800" cy="2540000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3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magine"/>
          <p:cNvSpPr/>
          <p:nvPr>
            <p:ph type="pic" sz="half" idx="13"/>
          </p:nvPr>
        </p:nvSpPr>
        <p:spPr>
          <a:xfrm>
            <a:off x="7226300" y="1231900"/>
            <a:ext cx="4914900" cy="69977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olo Testo"/>
          <p:cNvSpPr txBox="1"/>
          <p:nvPr>
            <p:ph type="title"/>
          </p:nvPr>
        </p:nvSpPr>
        <p:spPr>
          <a:xfrm>
            <a:off x="609600" y="1155700"/>
            <a:ext cx="5994400" cy="3568700"/>
          </a:xfrm>
          <a:prstGeom prst="rect">
            <a:avLst/>
          </a:prstGeom>
        </p:spPr>
        <p:txBody>
          <a:bodyPr anchor="b"/>
          <a:lstStyle>
            <a:lvl1pPr>
              <a:defRPr sz="5800"/>
            </a:lvl1pPr>
          </a:lstStyle>
          <a:p>
            <a:pPr/>
            <a:r>
              <a:t>Titolo Testo</a:t>
            </a:r>
          </a:p>
        </p:txBody>
      </p:sp>
      <p:sp>
        <p:nvSpPr>
          <p:cNvPr id="40" name="Corpo livello uno…"/>
          <p:cNvSpPr txBox="1"/>
          <p:nvPr>
            <p:ph type="body" sz="quarter" idx="1"/>
          </p:nvPr>
        </p:nvSpPr>
        <p:spPr>
          <a:xfrm>
            <a:off x="609600" y="4762500"/>
            <a:ext cx="59944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0" algn="ctr">
              <a:spcBef>
                <a:spcPts val="0"/>
              </a:spcBef>
              <a:buSzTx/>
              <a:buNone/>
            </a:lvl2pPr>
            <a:lvl3pPr marL="0" indent="0" algn="ctr">
              <a:spcBef>
                <a:spcPts val="0"/>
              </a:spcBef>
              <a:buSzTx/>
              <a:buNone/>
            </a:lvl3pPr>
            <a:lvl4pPr marL="0" indent="0" algn="ctr">
              <a:spcBef>
                <a:spcPts val="0"/>
              </a:spcBef>
              <a:buSzTx/>
              <a:buNone/>
            </a:lvl4pPr>
            <a:lvl5pPr marL="0" indent="0" algn="ctr">
              <a:spcBef>
                <a:spcPts val="0"/>
              </a:spcBef>
              <a:buSzTx/>
              <a:buNone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49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57" name="Corpo livello uno…"/>
          <p:cNvSpPr txBox="1"/>
          <p:nvPr>
            <p:ph type="body" idx="1"/>
          </p:nvPr>
        </p:nvSpPr>
        <p:spPr>
          <a:xfrm>
            <a:off x="1270000" y="2768600"/>
            <a:ext cx="10464800" cy="57404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magine"/>
          <p:cNvSpPr/>
          <p:nvPr>
            <p:ph type="pic" sz="half" idx="13"/>
          </p:nvPr>
        </p:nvSpPr>
        <p:spPr>
          <a:xfrm>
            <a:off x="6972300" y="2984500"/>
            <a:ext cx="4747115" cy="60198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67" name="Corpo livello uno…"/>
          <p:cNvSpPr txBox="1"/>
          <p:nvPr>
            <p:ph type="body" sz="half" idx="1"/>
          </p:nvPr>
        </p:nvSpPr>
        <p:spPr>
          <a:xfrm>
            <a:off x="1270000" y="2946400"/>
            <a:ext cx="5270500" cy="6096000"/>
          </a:xfrm>
          <a:prstGeom prst="rect">
            <a:avLst/>
          </a:prstGeom>
        </p:spPr>
        <p:txBody>
          <a:bodyPr/>
          <a:lstStyle>
            <a:lvl1pPr marL="482600" indent="-482600">
              <a:spcBef>
                <a:spcPts val="3200"/>
              </a:spcBef>
              <a:buBlip>
                <a:blip r:embed="rId2"/>
              </a:buBlip>
              <a:defRPr sz="3200"/>
            </a:lvl1pPr>
            <a:lvl2pPr marL="965200" indent="-482600">
              <a:spcBef>
                <a:spcPts val="3200"/>
              </a:spcBef>
              <a:buBlip>
                <a:blip r:embed="rId2"/>
              </a:buBlip>
              <a:defRPr sz="3200"/>
            </a:lvl2pPr>
            <a:lvl3pPr marL="1447800" indent="-482600">
              <a:spcBef>
                <a:spcPts val="3200"/>
              </a:spcBef>
              <a:buBlip>
                <a:blip r:embed="rId2"/>
              </a:buBlip>
              <a:defRPr sz="3200"/>
            </a:lvl3pPr>
            <a:lvl4pPr marL="1930400" indent="-482600">
              <a:spcBef>
                <a:spcPts val="3200"/>
              </a:spcBef>
              <a:buBlip>
                <a:blip r:embed="rId2"/>
              </a:buBlip>
              <a:defRPr sz="3200"/>
            </a:lvl4pPr>
            <a:lvl5pPr marL="2413000" indent="-482600">
              <a:spcBef>
                <a:spcPts val="3200"/>
              </a:spcBef>
              <a:buBlip>
                <a:blip r:embed="rId2"/>
              </a:buBlip>
              <a:defRPr sz="32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8" name="Numero diapositiva"/>
          <p:cNvSpPr txBox="1"/>
          <p:nvPr>
            <p:ph type="sldNum" sz="quarter" idx="2"/>
          </p:nvPr>
        </p:nvSpPr>
        <p:spPr>
          <a:xfrm>
            <a:off x="6256723" y="9197831"/>
            <a:ext cx="409839" cy="454170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6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magine"/>
          <p:cNvSpPr/>
          <p:nvPr>
            <p:ph type="pic" sz="quarter" idx="13"/>
          </p:nvPr>
        </p:nvSpPr>
        <p:spPr>
          <a:xfrm>
            <a:off x="7273168" y="5018682"/>
            <a:ext cx="4927601" cy="39370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magine"/>
          <p:cNvSpPr/>
          <p:nvPr>
            <p:ph type="pic" sz="quarter" idx="14"/>
          </p:nvPr>
        </p:nvSpPr>
        <p:spPr>
          <a:xfrm rot="21600000">
            <a:off x="7269536" y="774699"/>
            <a:ext cx="4927601" cy="39370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magine"/>
          <p:cNvSpPr/>
          <p:nvPr>
            <p:ph type="pic" sz="half" idx="15"/>
          </p:nvPr>
        </p:nvSpPr>
        <p:spPr>
          <a:xfrm rot="21600000">
            <a:off x="787399" y="774699"/>
            <a:ext cx="6159501" cy="82042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rpo livello uno…"/>
          <p:cNvSpPr txBox="1"/>
          <p:nvPr>
            <p:ph type="body" idx="1"/>
          </p:nvPr>
        </p:nvSpPr>
        <p:spPr>
          <a:xfrm>
            <a:off x="1270000" y="1066800"/>
            <a:ext cx="10464800" cy="762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" name="Titolo Testo"/>
          <p:cNvSpPr txBox="1"/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6297011" y="9197831"/>
            <a:ext cx="409839" cy="45417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9pPr>
    </p:titleStyle>
    <p:bodyStyle>
      <a:lvl1pPr marL="5715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1pPr>
      <a:lvl2pPr marL="11430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2pPr>
      <a:lvl3pPr marL="17145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3pPr>
      <a:lvl4pPr marL="22860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4pPr>
      <a:lvl5pPr marL="28575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5pPr>
      <a:lvl6pPr marL="34290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6pPr>
      <a:lvl7pPr marL="40005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7pPr>
      <a:lvl8pPr marL="45720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8pPr>
      <a:lvl9pPr marL="5143500" marR="0" indent="-571500" algn="l" defTabSz="457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43000"/>
        <a:buFontTx/>
        <a:buBlip>
          <a:blip r:embed="rId3"/>
        </a:buBlip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halkduster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halkduster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AC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12200"/>
            </a:lvl1pPr>
          </a:lstStyle>
          <a:p>
            <a:pPr/>
            <a:r>
              <a:t>PACE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https://youtu.be/tteJLaVOwV8"/>
          <p:cNvSpPr txBox="1"/>
          <p:nvPr/>
        </p:nvSpPr>
        <p:spPr>
          <a:xfrm>
            <a:off x="2108207" y="4480286"/>
            <a:ext cx="8788386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https://youtu.be/tteJLaVOwV8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ACE…"/>
          <p:cNvSpPr txBox="1"/>
          <p:nvPr/>
        </p:nvSpPr>
        <p:spPr>
          <a:xfrm>
            <a:off x="1143442" y="1100739"/>
            <a:ext cx="10717916" cy="7336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914400">
              <a:tabLst>
                <a:tab pos="1295400" algn="l"/>
              </a:tabLst>
              <a:defRPr sz="2600"/>
            </a:pPr>
            <a:r>
              <a:t>PACE</a:t>
            </a:r>
          </a:p>
          <a:p>
            <a:pPr defTabSz="914400">
              <a:tabLst>
                <a:tab pos="1295400" algn="l"/>
              </a:tabLst>
              <a:defRPr sz="2600"/>
            </a:pPr>
            <a:r>
              <a:t>Testo e musica di Pietro Diambrini</a:t>
            </a:r>
          </a:p>
          <a:p>
            <a:pPr defTabSz="914400">
              <a:tabLst>
                <a:tab pos="1295400" algn="l"/>
              </a:tabLst>
              <a:defRPr sz="2600"/>
            </a:pPr>
            <a:r>
              <a:t>Pace è una parola che mi piace,</a:t>
            </a:r>
            <a:br/>
            <a:r>
              <a:t>pace è una regola efficace,</a:t>
            </a:r>
            <a:br/>
            <a:r>
              <a:t>pace come un desiderio audace,</a:t>
            </a:r>
            <a:br/>
            <a:r>
              <a:t>proteggi la pace che c’è!</a:t>
            </a:r>
            <a:br/>
            <a:br/>
            <a:r>
              <a:t>Canta la pace con noi, canta non ti pentirai,</a:t>
            </a:r>
            <a:br/>
            <a:r>
              <a:t>canta e dammi la mano perché, cosa più bella non c’è!</a:t>
            </a:r>
            <a:br/>
            <a:br/>
            <a:r>
              <a:t>(rit.)</a:t>
            </a:r>
            <a:br/>
            <a:r>
              <a:t>Balla la pace con noi, balla non ti pentirai,</a:t>
            </a:r>
            <a:br/>
            <a:r>
              <a:t>balla e dammi la mano perché, cosa più bella non c’è!</a:t>
            </a:r>
            <a:br/>
            <a:b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(rit.) Grida la pace con noi, grida più forte che puoi, grida la pace a tutti perché, cosa più bella non c’è!  (rit.) Suona la pace con noi, suona più forte che puoi, suona la pace per tutti perché, cosa più bella non c’è!"/>
          <p:cNvSpPr txBox="1"/>
          <p:nvPr/>
        </p:nvSpPr>
        <p:spPr>
          <a:xfrm>
            <a:off x="1265305" y="2789839"/>
            <a:ext cx="10474190" cy="3958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914400">
              <a:tabLst>
                <a:tab pos="1295400" algn="l"/>
              </a:tabLst>
              <a:defRPr sz="2600"/>
            </a:pPr>
            <a:r>
              <a:t>(rit.)</a:t>
            </a:r>
            <a:br/>
            <a:r>
              <a:t>Grida la pace con noi, grida più forte che puoi,</a:t>
            </a:r>
            <a:br/>
            <a:r>
              <a:t>grida la pace a tutti perché, cosa più bella non c’è!</a:t>
            </a:r>
            <a:br/>
            <a:br/>
            <a:r>
              <a:t>(rit.)</a:t>
            </a:r>
            <a:br/>
            <a:r>
              <a:t>Suona la pace con noi, suona più forte che puoi,</a:t>
            </a:r>
            <a:br/>
            <a:r>
              <a:t>suona la pace per tutti perché, cosa più bella non c’è!</a:t>
            </a:r>
            <a:b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3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Dopo l’ascolto della canzone e…"/>
          <p:cNvSpPr txBox="1"/>
          <p:nvPr/>
        </p:nvSpPr>
        <p:spPr>
          <a:xfrm>
            <a:off x="1329521" y="2333986"/>
            <a:ext cx="9990158" cy="28377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Dopo l’ascolto della canzone e</a:t>
            </a:r>
          </a:p>
          <a:p>
            <a:pPr/>
            <a:r>
              <a:t> La lettura del testo</a:t>
            </a:r>
          </a:p>
          <a:p>
            <a:pPr/>
            <a:r>
              <a:t>Troviamo i verbi della pace e</a:t>
            </a:r>
          </a:p>
          <a:p>
            <a:pPr/>
            <a:r>
              <a:t>Raccogliamoli in un barattolo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Unknown-1.png" descr="Unknown-1.pn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12578" y="1878012"/>
            <a:ext cx="7330607" cy="6802834"/>
          </a:xfrm>
          <a:prstGeom prst="rect">
            <a:avLst/>
          </a:prstGeom>
          <a:effectLst>
            <a:outerShdw sx="100000" sy="100000" kx="0" ky="0" algn="b" rotWithShape="0" blurRad="63500" dist="12700" dir="5400000">
              <a:srgbClr val="000000">
                <a:alpha val="50000"/>
              </a:srgbClr>
            </a:outerShdw>
          </a:effectLst>
        </p:spPr>
      </p:pic>
      <p:sp>
        <p:nvSpPr>
          <p:cNvPr id="130" name="CANTA"/>
          <p:cNvSpPr txBox="1"/>
          <p:nvPr/>
        </p:nvSpPr>
        <p:spPr>
          <a:xfrm>
            <a:off x="7161957" y="4070349"/>
            <a:ext cx="516433" cy="365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6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CANTA</a:t>
            </a:r>
          </a:p>
        </p:txBody>
      </p:sp>
      <p:sp>
        <p:nvSpPr>
          <p:cNvPr id="131" name="BALLA"/>
          <p:cNvSpPr txBox="1"/>
          <p:nvPr/>
        </p:nvSpPr>
        <p:spPr>
          <a:xfrm>
            <a:off x="5494784" y="4070349"/>
            <a:ext cx="294382" cy="365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6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BALLA</a:t>
            </a:r>
          </a:p>
        </p:txBody>
      </p:sp>
      <p:sp>
        <p:nvSpPr>
          <p:cNvPr id="132" name="SUONA"/>
          <p:cNvSpPr txBox="1"/>
          <p:nvPr/>
        </p:nvSpPr>
        <p:spPr>
          <a:xfrm>
            <a:off x="6352641" y="4070349"/>
            <a:ext cx="412154" cy="365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6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SUONA</a:t>
            </a:r>
          </a:p>
        </p:txBody>
      </p:sp>
      <p:sp>
        <p:nvSpPr>
          <p:cNvPr id="133" name="PRO…"/>
          <p:cNvSpPr txBox="1"/>
          <p:nvPr/>
        </p:nvSpPr>
        <p:spPr>
          <a:xfrm>
            <a:off x="4646552" y="3460750"/>
            <a:ext cx="633659" cy="518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41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PRO</a:t>
            </a:r>
          </a:p>
          <a:p>
            <a:pPr>
              <a:defRPr sz="41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T</a:t>
            </a:r>
          </a:p>
          <a:p>
            <a:pPr>
              <a:defRPr sz="41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E</a:t>
            </a:r>
          </a:p>
          <a:p>
            <a:pPr>
              <a:defRPr sz="41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GG</a:t>
            </a:r>
          </a:p>
          <a:p>
            <a:pPr>
              <a:defRPr sz="41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I</a:t>
            </a:r>
          </a:p>
        </p:txBody>
      </p:sp>
      <p:sp>
        <p:nvSpPr>
          <p:cNvPr id="134" name="DES…"/>
          <p:cNvSpPr txBox="1"/>
          <p:nvPr/>
        </p:nvSpPr>
        <p:spPr>
          <a:xfrm>
            <a:off x="8075552" y="3562349"/>
            <a:ext cx="516433" cy="497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40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DES</a:t>
            </a:r>
          </a:p>
          <a:p>
            <a:pPr>
              <a:defRPr sz="40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IDERA</a:t>
            </a:r>
          </a:p>
        </p:txBody>
      </p:sp>
      <p:sp>
        <p:nvSpPr>
          <p:cNvPr id="135" name="GRIDA"/>
          <p:cNvSpPr txBox="1"/>
          <p:nvPr/>
        </p:nvSpPr>
        <p:spPr>
          <a:xfrm>
            <a:off x="8698062" y="4362449"/>
            <a:ext cx="459866" cy="365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600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GRIDA</a:t>
            </a:r>
          </a:p>
        </p:txBody>
      </p:sp>
      <p:sp>
        <p:nvSpPr>
          <p:cNvPr id="136" name="PACE"/>
          <p:cNvSpPr txBox="1"/>
          <p:nvPr/>
        </p:nvSpPr>
        <p:spPr>
          <a:xfrm>
            <a:off x="5832124" y="1711686"/>
            <a:ext cx="1691515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457874"/>
                    <a:satOff val="-29218"/>
                    <a:lumOff val="-29125"/>
                  </a:schemeClr>
                </a:solidFill>
              </a:defRPr>
            </a:lvl1pPr>
          </a:lstStyle>
          <a:p>
            <a:pPr/>
            <a:r>
              <a:t>PACE</a:t>
            </a:r>
          </a:p>
        </p:txBody>
      </p:sp>
      <p:sp>
        <p:nvSpPr>
          <p:cNvPr id="137" name="I VERBI DELLA PACE"/>
          <p:cNvSpPr txBox="1"/>
          <p:nvPr/>
        </p:nvSpPr>
        <p:spPr>
          <a:xfrm>
            <a:off x="3441254" y="327386"/>
            <a:ext cx="6473255" cy="78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 VERBI DELLA PACE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1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1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3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5" grpId="8"/>
      <p:bldP build="whole" bldLvl="1" animBg="1" rev="0" advAuto="0" spid="133" grpId="3"/>
      <p:bldP build="whole" bldLvl="1" animBg="1" rev="0" advAuto="0" spid="129" grpId="1"/>
      <p:bldP build="whole" bldLvl="1" animBg="1" rev="0" advAuto="0" spid="131" grpId="4"/>
      <p:bldP build="whole" bldLvl="1" animBg="1" rev="0" advAuto="0" spid="130" grpId="6"/>
      <p:bldP build="whole" bldLvl="1" animBg="1" rev="0" advAuto="0" spid="134" grpId="7"/>
      <p:bldP build="whole" bldLvl="1" animBg="1" rev="0" advAuto="0" spid="132" grpId="5"/>
      <p:bldP build="whole" bldLvl="1" animBg="1" rev="0" advAuto="0" spid="137" grpId="9"/>
      <p:bldP build="whole" bldLvl="1" animBg="1" rev="0" advAuto="0" spid="136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DOBBIAMO VENDERE QUESTO…"/>
          <p:cNvSpPr txBox="1"/>
          <p:nvPr/>
        </p:nvSpPr>
        <p:spPr>
          <a:xfrm>
            <a:off x="980755" y="1813286"/>
            <a:ext cx="10560690" cy="420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DOBBIAMO VENDERE QUESTO</a:t>
            </a:r>
          </a:p>
          <a:p>
            <a:pPr/>
            <a:r>
              <a:t> BARATTOLO SPECIALE…</a:t>
            </a:r>
          </a:p>
          <a:p>
            <a:pPr/>
            <a:r>
              <a:t>PROVA A FARE UN VOLANTINO</a:t>
            </a:r>
          </a:p>
          <a:p>
            <a:pPr/>
            <a:r>
              <a:t> CON UNO SLOGAN</a:t>
            </a:r>
          </a:p>
          <a:p>
            <a:pPr/>
            <a:r>
              <a:t>Vedrai nessuno potrà rinunciare </a:t>
            </a:r>
          </a:p>
          <a:p>
            <a:pPr/>
            <a:r>
              <a:t>all’acquisto!!!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9" grpId="1"/>
    </p:bldLst>
  </p:timing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2.jpe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3.jpeg"/></Relationships>

</file>

<file path=ppt/theme/theme1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BF00FF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halkboard">
  <a:themeElements>
    <a:clrScheme name="Chalkboard">
      <a:dk1>
        <a:srgbClr val="000000"/>
      </a:dk1>
      <a:lt1>
        <a:srgbClr val="FFFFFF"/>
      </a:lt1>
      <a:dk2>
        <a:srgbClr val="51504D"/>
      </a:dk2>
      <a:lt2>
        <a:srgbClr val="CBC8C2"/>
      </a:lt2>
      <a:accent1>
        <a:srgbClr val="71B0E2"/>
      </a:accent1>
      <a:accent2>
        <a:srgbClr val="A8E685"/>
      </a:accent2>
      <a:accent3>
        <a:srgbClr val="FFE181"/>
      </a:accent3>
      <a:accent4>
        <a:srgbClr val="F2A057"/>
      </a:accent4>
      <a:accent5>
        <a:srgbClr val="FF7777"/>
      </a:accent5>
      <a:accent6>
        <a:srgbClr val="D4ABEF"/>
      </a:accent6>
      <a:hlink>
        <a:srgbClr val="0000FF"/>
      </a:hlink>
      <a:folHlink>
        <a:srgbClr val="FF00FF"/>
      </a:folHlink>
    </a:clrScheme>
    <a:fontScheme name="Chalkboard">
      <a:majorFont>
        <a:latin typeface="Chalkduster"/>
        <a:ea typeface="Chalkduster"/>
        <a:cs typeface="Chalkduster"/>
      </a:majorFont>
      <a:minorFont>
        <a:latin typeface="Chalkduster"/>
        <a:ea typeface="Chalkduster"/>
        <a:cs typeface="Chalkduster"/>
      </a:minorFont>
    </a:fontScheme>
    <a:fmtScheme name="Chalkbo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63500" dist="0" dir="162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63500" dist="0" dir="162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63500" dist="25400" dir="2700000">
                <a:srgbClr val="000000">
                  <a:alpha val="70000"/>
                </a:srgbClr>
              </a:outerShdw>
            </a:effectLst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>
          <a:noFill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Chalkduste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