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1pPr>
    <a:lvl2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2pPr>
    <a:lvl3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3pPr>
    <a:lvl4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4pPr>
    <a:lvl5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5pPr>
    <a:lvl6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6pPr>
    <a:lvl7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7pPr>
    <a:lvl8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8pPr>
    <a:lvl9pPr marL="0" marR="0" indent="0" algn="ctr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/>
          <p:nvPr>
            <p:ph type="body" sz="quarter" idx="13"/>
          </p:nvPr>
        </p:nvSpPr>
        <p:spPr>
          <a:xfrm>
            <a:off x="1270000" y="6362700"/>
            <a:ext cx="10464800" cy="5715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–Giovanni Mela</a:t>
            </a:r>
          </a:p>
        </p:txBody>
      </p:sp>
      <p:sp>
        <p:nvSpPr>
          <p:cNvPr id="94" name="“Inserisci qui una citazione”."/>
          <p:cNvSpPr txBox="1"/>
          <p:nvPr>
            <p:ph type="body" sz="quarter" idx="14"/>
          </p:nvPr>
        </p:nvSpPr>
        <p:spPr>
          <a:xfrm>
            <a:off x="1270000" y="4518049"/>
            <a:ext cx="10464800" cy="71750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3800"/>
            </a:lvl1pPr>
          </a:lstStyle>
          <a:p>
            <a:pPr/>
            <a:r>
              <a:t>“Inserisci qui una citazione”.</a:t>
            </a:r>
          </a:p>
        </p:txBody>
      </p:sp>
      <p:sp>
        <p:nvSpPr>
          <p:cNvPr id="9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88900"/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/>
          <p:nvPr>
            <p:ph type="pic" idx="13"/>
          </p:nvPr>
        </p:nvSpPr>
        <p:spPr>
          <a:xfrm>
            <a:off x="1181100" y="1160942"/>
            <a:ext cx="10642600" cy="55118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olo Testo"/>
          <p:cNvSpPr txBox="1"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2" name="Corpo livello uno…"/>
          <p:cNvSpPr txBox="1"/>
          <p:nvPr>
            <p:ph type="body" sz="quarter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/>
          <p:nvPr>
            <p:ph type="pic" sz="half" idx="13"/>
          </p:nvPr>
        </p:nvSpPr>
        <p:spPr>
          <a:xfrm>
            <a:off x="7226300" y="1231900"/>
            <a:ext cx="4914900" cy="69977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olo Testo"/>
          <p:cNvSpPr txBox="1"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/>
            <a:r>
              <a:t>Titolo Testo</a:t>
            </a:r>
          </a:p>
        </p:txBody>
      </p:sp>
      <p:sp>
        <p:nvSpPr>
          <p:cNvPr id="40" name="Corpo livello uno…"/>
          <p:cNvSpPr txBox="1"/>
          <p:nvPr>
            <p:ph type="body" sz="quarter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7" name="Corpo livello uno…"/>
          <p:cNvSpPr txBox="1"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/>
          <p:nvPr>
            <p:ph type="pic" sz="half" idx="13"/>
          </p:nvPr>
        </p:nvSpPr>
        <p:spPr>
          <a:xfrm>
            <a:off x="6972300" y="2984500"/>
            <a:ext cx="4747115" cy="6019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7" name="Corpo livello uno…"/>
          <p:cNvSpPr txBox="1"/>
          <p:nvPr>
            <p:ph type="body" sz="half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Blip>
                <a:blip r:embed="rId2"/>
              </a:buBlip>
              <a:defRPr sz="3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xfrm>
            <a:off x="6256723" y="9197831"/>
            <a:ext cx="409839" cy="454170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/>
          <p:nvPr>
            <p:ph type="pic" sz="quarter" idx="13"/>
          </p:nvPr>
        </p:nvSpPr>
        <p:spPr>
          <a:xfrm>
            <a:off x="7273168" y="5018682"/>
            <a:ext cx="4927601" cy="393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magine"/>
          <p:cNvSpPr/>
          <p:nvPr>
            <p:ph type="pic" sz="quarter" idx="14"/>
          </p:nvPr>
        </p:nvSpPr>
        <p:spPr>
          <a:xfrm rot="21600000">
            <a:off x="7269536" y="774699"/>
            <a:ext cx="4927601" cy="393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magine"/>
          <p:cNvSpPr/>
          <p:nvPr>
            <p:ph type="pic" sz="half" idx="15"/>
          </p:nvPr>
        </p:nvSpPr>
        <p:spPr>
          <a:xfrm rot="21600000">
            <a:off x="787399" y="774699"/>
            <a:ext cx="6159501" cy="8204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po livello uno…"/>
          <p:cNvSpPr txBox="1"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" name="Titolo Testo"/>
          <p:cNvSpPr txBox="1"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6297011" y="9197831"/>
            <a:ext cx="409839" cy="45417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titleStyle>
    <p:bodyStyle>
      <a:lvl1pPr marL="571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1pPr>
      <a:lvl2pPr marL="1143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2pPr>
      <a:lvl3pPr marL="1714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3pPr>
      <a:lvl4pPr marL="2286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4pPr>
      <a:lvl5pPr marL="2857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5pPr>
      <a:lvl6pPr marL="3429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6pPr>
      <a:lvl7pPr marL="4000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7pPr>
      <a:lvl8pPr marL="45720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8pPr>
      <a:lvl9pPr marL="5143500" marR="0" indent="-571500" algn="l" defTabSz="457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43000"/>
        <a:buFontTx/>
        <a:buBlip>
          <a:blip r:embed="rId3"/>
        </a:buBlip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halkduster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AC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12200"/>
            </a:lvl1pPr>
          </a:lstStyle>
          <a:p>
            <a:pPr/>
            <a:r>
              <a:t>PACE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https://youtu.be/tteJLaVOwV8"/>
          <p:cNvSpPr txBox="1"/>
          <p:nvPr/>
        </p:nvSpPr>
        <p:spPr>
          <a:xfrm>
            <a:off x="2108207" y="4480286"/>
            <a:ext cx="8788386" cy="780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https://youtu.be/tteJLaVOwV8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ACE…"/>
          <p:cNvSpPr txBox="1"/>
          <p:nvPr/>
        </p:nvSpPr>
        <p:spPr>
          <a:xfrm>
            <a:off x="1143442" y="1100739"/>
            <a:ext cx="10717916" cy="7336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tabLst>
                <a:tab pos="1295400" algn="l"/>
              </a:tabLst>
              <a:defRPr sz="2600"/>
            </a:pPr>
            <a:r>
              <a:t>PACE</a:t>
            </a:r>
          </a:p>
          <a:p>
            <a:pPr defTabSz="914400">
              <a:tabLst>
                <a:tab pos="1295400" algn="l"/>
              </a:tabLst>
              <a:defRPr sz="2600"/>
            </a:pPr>
            <a:r>
              <a:t>Testo e musica di Pietro Diambrini</a:t>
            </a:r>
          </a:p>
          <a:p>
            <a:pPr defTabSz="914400">
              <a:tabLst>
                <a:tab pos="1295400" algn="l"/>
              </a:tabLst>
              <a:defRPr sz="2600"/>
            </a:pPr>
            <a:r>
              <a:t>Pace è una parola che mi piace,</a:t>
            </a:r>
            <a:br/>
            <a:r>
              <a:t>pace è una regola efficace,</a:t>
            </a:r>
            <a:br/>
            <a:r>
              <a:t>pace come un desiderio audace,</a:t>
            </a:r>
            <a:br/>
            <a:r>
              <a:t>proteggi la pace che c’è!</a:t>
            </a:r>
            <a:br/>
            <a:br/>
            <a:r>
              <a:t>Canta la pace con noi, canta non ti pentirai,</a:t>
            </a:r>
            <a:br/>
            <a:r>
              <a:t>canta e dammi la mano perché, cosa più bella non c’è!</a:t>
            </a:r>
            <a:br/>
            <a:br/>
            <a:r>
              <a:t>(rit.)</a:t>
            </a:r>
            <a:br/>
            <a:r>
              <a:t>Balla la pace con noi, balla non ti pentirai,</a:t>
            </a:r>
            <a:br/>
            <a:r>
              <a:t>balla e dammi la mano perché, cosa più bella non c’è!</a:t>
            </a:r>
            <a:br/>
            <a:b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(rit.) Grida la pace con noi, grida più forte che puoi, grida la pace a tutti perché, cosa più bella non c’è!  (rit.) Suona la pace con noi, suona più forte che puoi, suona la pace per tutti perché, cosa più bella non c’è!"/>
          <p:cNvSpPr txBox="1"/>
          <p:nvPr/>
        </p:nvSpPr>
        <p:spPr>
          <a:xfrm>
            <a:off x="1265305" y="2789839"/>
            <a:ext cx="10474190" cy="3958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914400">
              <a:tabLst>
                <a:tab pos="1295400" algn="l"/>
              </a:tabLst>
              <a:defRPr sz="2600"/>
            </a:pPr>
            <a:r>
              <a:t>(rit.)</a:t>
            </a:r>
            <a:br/>
            <a:r>
              <a:t>Grida la pace con noi, grida più forte che puoi,</a:t>
            </a:r>
            <a:br/>
            <a:r>
              <a:t>grida la pace a tutti perché, cosa più bella non c’è!</a:t>
            </a:r>
            <a:br/>
            <a:br/>
            <a:r>
              <a:t>(rit.)</a:t>
            </a:r>
            <a:br/>
            <a:r>
              <a:t>Suona la pace con noi, suona più forte che puoi,</a:t>
            </a:r>
            <a:br/>
            <a:r>
              <a:t>suona la pace per tutti perché, cosa più bella non c’è!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Dopo l’ascolto della canzone e…"/>
          <p:cNvSpPr txBox="1"/>
          <p:nvPr/>
        </p:nvSpPr>
        <p:spPr>
          <a:xfrm>
            <a:off x="1329521" y="2333986"/>
            <a:ext cx="9990158" cy="2837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Dopo l’ascolto della canzone e</a:t>
            </a:r>
          </a:p>
          <a:p>
            <a:pPr/>
            <a:r>
              <a:t> La lettura del testo</a:t>
            </a:r>
          </a:p>
          <a:p>
            <a:pPr/>
            <a:r>
              <a:t>Troviamo i verbi della pace e</a:t>
            </a:r>
          </a:p>
          <a:p>
            <a:pPr/>
            <a:r>
              <a:t>Raccogliamoli in un barattolo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Unknown-1.png" descr="Unknown-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12578" y="1878012"/>
            <a:ext cx="7330607" cy="6802834"/>
          </a:xfrm>
          <a:prstGeom prst="rect">
            <a:avLst/>
          </a:prstGeom>
          <a:effectLst>
            <a:outerShdw sx="100000" sy="100000" kx="0" ky="0" algn="b" rotWithShape="0" blurRad="63500" dist="12700" dir="5400000">
              <a:srgbClr val="000000">
                <a:alpha val="50000"/>
              </a:srgbClr>
            </a:outerShdw>
          </a:effectLst>
        </p:spPr>
      </p:pic>
      <p:sp>
        <p:nvSpPr>
          <p:cNvPr id="130" name="CANTA"/>
          <p:cNvSpPr txBox="1"/>
          <p:nvPr/>
        </p:nvSpPr>
        <p:spPr>
          <a:xfrm>
            <a:off x="7161957" y="4070349"/>
            <a:ext cx="516433" cy="365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CANTA</a:t>
            </a:r>
          </a:p>
        </p:txBody>
      </p:sp>
      <p:sp>
        <p:nvSpPr>
          <p:cNvPr id="131" name="BALLA"/>
          <p:cNvSpPr txBox="1"/>
          <p:nvPr/>
        </p:nvSpPr>
        <p:spPr>
          <a:xfrm>
            <a:off x="5494784" y="4070349"/>
            <a:ext cx="294382" cy="365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BALLA</a:t>
            </a:r>
          </a:p>
        </p:txBody>
      </p:sp>
      <p:sp>
        <p:nvSpPr>
          <p:cNvPr id="132" name="SUONA"/>
          <p:cNvSpPr txBox="1"/>
          <p:nvPr/>
        </p:nvSpPr>
        <p:spPr>
          <a:xfrm>
            <a:off x="6352641" y="4070349"/>
            <a:ext cx="412154" cy="365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SUONA</a:t>
            </a:r>
          </a:p>
        </p:txBody>
      </p:sp>
      <p:sp>
        <p:nvSpPr>
          <p:cNvPr id="133" name="PRO…"/>
          <p:cNvSpPr txBox="1"/>
          <p:nvPr/>
        </p:nvSpPr>
        <p:spPr>
          <a:xfrm>
            <a:off x="4646552" y="3460750"/>
            <a:ext cx="633659" cy="518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1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PRO</a:t>
            </a:r>
          </a:p>
          <a:p>
            <a:pPr>
              <a:defRPr sz="41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T</a:t>
            </a:r>
          </a:p>
          <a:p>
            <a:pPr>
              <a:defRPr sz="41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E</a:t>
            </a:r>
          </a:p>
          <a:p>
            <a:pPr>
              <a:defRPr sz="41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GG</a:t>
            </a:r>
          </a:p>
          <a:p>
            <a:pPr>
              <a:defRPr sz="41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I</a:t>
            </a:r>
          </a:p>
        </p:txBody>
      </p:sp>
      <p:sp>
        <p:nvSpPr>
          <p:cNvPr id="134" name="DES…"/>
          <p:cNvSpPr txBox="1"/>
          <p:nvPr/>
        </p:nvSpPr>
        <p:spPr>
          <a:xfrm>
            <a:off x="8075552" y="3562349"/>
            <a:ext cx="516433" cy="497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0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DES</a:t>
            </a:r>
          </a:p>
          <a:p>
            <a:pPr>
              <a:defRPr sz="40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IDERA</a:t>
            </a:r>
          </a:p>
        </p:txBody>
      </p:sp>
      <p:sp>
        <p:nvSpPr>
          <p:cNvPr id="135" name="GRIDA"/>
          <p:cNvSpPr txBox="1"/>
          <p:nvPr/>
        </p:nvSpPr>
        <p:spPr>
          <a:xfrm>
            <a:off x="8698062" y="4362449"/>
            <a:ext cx="459866" cy="365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/>
            <a:r>
              <a:t>GRIDA</a:t>
            </a:r>
          </a:p>
        </p:txBody>
      </p:sp>
      <p:sp>
        <p:nvSpPr>
          <p:cNvPr id="136" name="PACE"/>
          <p:cNvSpPr txBox="1"/>
          <p:nvPr/>
        </p:nvSpPr>
        <p:spPr>
          <a:xfrm>
            <a:off x="5832124" y="1711686"/>
            <a:ext cx="1691515" cy="780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hueOff val="457874"/>
                    <a:satOff val="-29218"/>
                    <a:lumOff val="-29125"/>
                  </a:schemeClr>
                </a:solidFill>
              </a:defRPr>
            </a:lvl1pPr>
          </a:lstStyle>
          <a:p>
            <a:pPr/>
            <a:r>
              <a:t>PACE</a:t>
            </a:r>
          </a:p>
        </p:txBody>
      </p:sp>
      <p:sp>
        <p:nvSpPr>
          <p:cNvPr id="137" name="I VERBI DELLA PACE"/>
          <p:cNvSpPr txBox="1"/>
          <p:nvPr/>
        </p:nvSpPr>
        <p:spPr>
          <a:xfrm>
            <a:off x="3441254" y="327386"/>
            <a:ext cx="6473255" cy="780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 VERBI DELLA PACE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1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ID="10" grpId="9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8"/>
      <p:bldP build="whole" bldLvl="1" animBg="1" rev="0" advAuto="0" spid="133" grpId="3"/>
      <p:bldP build="whole" bldLvl="1" animBg="1" rev="0" advAuto="0" spid="129" grpId="1"/>
      <p:bldP build="whole" bldLvl="1" animBg="1" rev="0" advAuto="0" spid="131" grpId="4"/>
      <p:bldP build="whole" bldLvl="1" animBg="1" rev="0" advAuto="0" spid="130" grpId="6"/>
      <p:bldP build="whole" bldLvl="1" animBg="1" rev="0" advAuto="0" spid="134" grpId="7"/>
      <p:bldP build="whole" bldLvl="1" animBg="1" rev="0" advAuto="0" spid="132" grpId="5"/>
      <p:bldP build="whole" bldLvl="1" animBg="1" rev="0" advAuto="0" spid="137" grpId="9"/>
      <p:bldP build="whole" bldLvl="1" animBg="1" rev="0" advAuto="0" spid="13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DOBBIAMO VENDERE QUESTO…"/>
          <p:cNvSpPr txBox="1"/>
          <p:nvPr/>
        </p:nvSpPr>
        <p:spPr>
          <a:xfrm>
            <a:off x="980755" y="1813286"/>
            <a:ext cx="10560690" cy="420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DOBBIAMO VENDERE QUESTO</a:t>
            </a:r>
          </a:p>
          <a:p>
            <a:pPr/>
            <a:r>
              <a:t> BARATTOLO SPECIALE…</a:t>
            </a:r>
          </a:p>
          <a:p>
            <a:pPr/>
            <a:r>
              <a:t>PROVA A FARE UN VOLANTINO</a:t>
            </a:r>
          </a:p>
          <a:p>
            <a:pPr/>
            <a:r>
              <a:t> CON UNO SLOGAN</a:t>
            </a:r>
          </a:p>
          <a:p>
            <a:pPr/>
            <a:r>
              <a:t>Vedrai nessuno potrà rinunciare </a:t>
            </a:r>
          </a:p>
          <a:p>
            <a:pPr/>
            <a:r>
              <a:t>all’acquisto!!!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F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