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888888"/>
        </a:solidFill>
        <a:effectLst/>
        <a:uFillTx/>
        <a:latin typeface="Marker Felt"/>
        <a:ea typeface="Marker Felt"/>
        <a:cs typeface="Marker Felt"/>
        <a:sym typeface="Marker Felt"/>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888888"/>
        </a:solidFill>
        <a:effectLst/>
        <a:uFillTx/>
        <a:latin typeface="Marker Felt"/>
        <a:ea typeface="Marker Felt"/>
        <a:cs typeface="Marker Felt"/>
        <a:sym typeface="Marker Felt"/>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888888"/>
        </a:solidFill>
        <a:effectLst/>
        <a:uFillTx/>
        <a:latin typeface="Marker Felt"/>
        <a:ea typeface="Marker Felt"/>
        <a:cs typeface="Marker Felt"/>
        <a:sym typeface="Marker Felt"/>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888888"/>
        </a:solidFill>
        <a:effectLst/>
        <a:uFillTx/>
        <a:latin typeface="Marker Felt"/>
        <a:ea typeface="Marker Felt"/>
        <a:cs typeface="Marker Felt"/>
        <a:sym typeface="Marker Felt"/>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888888"/>
        </a:solidFill>
        <a:effectLst/>
        <a:uFillTx/>
        <a:latin typeface="Marker Felt"/>
        <a:ea typeface="Marker Felt"/>
        <a:cs typeface="Marker Felt"/>
        <a:sym typeface="Marker Felt"/>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888888"/>
        </a:solidFill>
        <a:effectLst/>
        <a:uFillTx/>
        <a:latin typeface="Marker Felt"/>
        <a:ea typeface="Marker Felt"/>
        <a:cs typeface="Marker Felt"/>
        <a:sym typeface="Marker Felt"/>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888888"/>
        </a:solidFill>
        <a:effectLst/>
        <a:uFillTx/>
        <a:latin typeface="Marker Felt"/>
        <a:ea typeface="Marker Felt"/>
        <a:cs typeface="Marker Felt"/>
        <a:sym typeface="Marker Felt"/>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888888"/>
        </a:solidFill>
        <a:effectLst/>
        <a:uFillTx/>
        <a:latin typeface="Marker Felt"/>
        <a:ea typeface="Marker Felt"/>
        <a:cs typeface="Marker Felt"/>
        <a:sym typeface="Marker Felt"/>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888888"/>
        </a:solidFill>
        <a:effectLst/>
        <a:uFillTx/>
        <a:latin typeface="Marker Felt"/>
        <a:ea typeface="Marker Felt"/>
        <a:cs typeface="Marker Felt"/>
        <a:sym typeface="Marker Fel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Marker Felt"/>
          <a:ea typeface="Marker Felt"/>
          <a:cs typeface="Marker Felt"/>
        </a:font>
        <a:srgbClr val="888888"/>
      </a:tcTxStyle>
      <a:tcStyle>
        <a:tcBdr>
          <a:left>
            <a:ln w="12700" cap="flat">
              <a:solidFill>
                <a:srgbClr val="006288"/>
              </a:solidFill>
              <a:prstDash val="solid"/>
              <a:round/>
            </a:ln>
          </a:left>
          <a:right>
            <a:ln w="12700" cap="flat">
              <a:solidFill>
                <a:srgbClr val="006288"/>
              </a:solidFill>
              <a:prstDash val="solid"/>
              <a:round/>
            </a:ln>
          </a:right>
          <a:top>
            <a:ln w="12700" cap="flat">
              <a:solidFill>
                <a:srgbClr val="006288"/>
              </a:solidFill>
              <a:prstDash val="solid"/>
              <a:round/>
            </a:ln>
          </a:top>
          <a:bottom>
            <a:ln w="12700" cap="flat">
              <a:solidFill>
                <a:srgbClr val="006288"/>
              </a:solidFill>
              <a:prstDash val="solid"/>
              <a:round/>
            </a:ln>
          </a:bottom>
          <a:insideH>
            <a:ln w="12700" cap="flat">
              <a:solidFill>
                <a:srgbClr val="006288"/>
              </a:solidFill>
              <a:prstDash val="solid"/>
              <a:round/>
            </a:ln>
          </a:insideH>
          <a:insideV>
            <a:ln w="12700" cap="flat">
              <a:solidFill>
                <a:srgbClr val="006288"/>
              </a:solidFill>
              <a:prstDash val="solid"/>
              <a:round/>
            </a:ln>
          </a:insideV>
        </a:tcBdr>
        <a:fill>
          <a:solidFill>
            <a:srgbClr val="D2E5F6"/>
          </a:solidFill>
        </a:fill>
      </a:tcStyle>
    </a:wholeTbl>
    <a:band2H>
      <a:tcTxStyle/>
      <a:tcStyle>
        <a:tcBdr/>
        <a:fill>
          <a:solidFill>
            <a:srgbClr val="EAF3FB"/>
          </a:solidFill>
        </a:fill>
      </a:tcStyle>
    </a:band2H>
    <a:firstCol>
      <a:tcTxStyle b="on" i="off">
        <a:font>
          <a:latin typeface="Marker Felt"/>
          <a:ea typeface="Marker Felt"/>
          <a:cs typeface="Marker Felt"/>
        </a:font>
        <a:srgbClr val="006288"/>
      </a:tcTxStyle>
      <a:tcStyle>
        <a:tcBdr>
          <a:left>
            <a:ln w="12700" cap="flat">
              <a:solidFill>
                <a:srgbClr val="006288"/>
              </a:solidFill>
              <a:prstDash val="solid"/>
              <a:round/>
            </a:ln>
          </a:left>
          <a:right>
            <a:ln w="12700" cap="flat">
              <a:solidFill>
                <a:srgbClr val="006288"/>
              </a:solidFill>
              <a:prstDash val="solid"/>
              <a:round/>
            </a:ln>
          </a:right>
          <a:top>
            <a:ln w="12700" cap="flat">
              <a:solidFill>
                <a:srgbClr val="006288"/>
              </a:solidFill>
              <a:prstDash val="solid"/>
              <a:round/>
            </a:ln>
          </a:top>
          <a:bottom>
            <a:ln w="12700" cap="flat">
              <a:solidFill>
                <a:srgbClr val="006288"/>
              </a:solidFill>
              <a:prstDash val="solid"/>
              <a:round/>
            </a:ln>
          </a:bottom>
          <a:insideH>
            <a:ln w="12700" cap="flat">
              <a:solidFill>
                <a:srgbClr val="006288"/>
              </a:solidFill>
              <a:prstDash val="solid"/>
              <a:round/>
            </a:ln>
          </a:insideH>
          <a:insideV>
            <a:ln w="12700" cap="flat">
              <a:solidFill>
                <a:srgbClr val="006288"/>
              </a:solidFill>
              <a:prstDash val="solid"/>
              <a:round/>
            </a:ln>
          </a:insideV>
        </a:tcBdr>
        <a:fill>
          <a:solidFill>
            <a:schemeClr val="accent1"/>
          </a:solidFill>
        </a:fill>
      </a:tcStyle>
    </a:firstCol>
    <a:lastRow>
      <a:tcTxStyle b="on" i="off">
        <a:font>
          <a:latin typeface="Marker Felt"/>
          <a:ea typeface="Marker Felt"/>
          <a:cs typeface="Marker Felt"/>
        </a:font>
        <a:srgbClr val="006288"/>
      </a:tcTxStyle>
      <a:tcStyle>
        <a:tcBdr>
          <a:left>
            <a:ln w="12700" cap="flat">
              <a:solidFill>
                <a:srgbClr val="006288"/>
              </a:solidFill>
              <a:prstDash val="solid"/>
              <a:round/>
            </a:ln>
          </a:left>
          <a:right>
            <a:ln w="12700" cap="flat">
              <a:solidFill>
                <a:srgbClr val="006288"/>
              </a:solidFill>
              <a:prstDash val="solid"/>
              <a:round/>
            </a:ln>
          </a:right>
          <a:top>
            <a:ln w="38100" cap="flat">
              <a:solidFill>
                <a:srgbClr val="006288"/>
              </a:solidFill>
              <a:prstDash val="solid"/>
              <a:round/>
            </a:ln>
          </a:top>
          <a:bottom>
            <a:ln w="12700" cap="flat">
              <a:solidFill>
                <a:srgbClr val="006288"/>
              </a:solidFill>
              <a:prstDash val="solid"/>
              <a:round/>
            </a:ln>
          </a:bottom>
          <a:insideH>
            <a:ln w="12700" cap="flat">
              <a:solidFill>
                <a:srgbClr val="006288"/>
              </a:solidFill>
              <a:prstDash val="solid"/>
              <a:round/>
            </a:ln>
          </a:insideH>
          <a:insideV>
            <a:ln w="12700" cap="flat">
              <a:solidFill>
                <a:srgbClr val="006288"/>
              </a:solidFill>
              <a:prstDash val="solid"/>
              <a:round/>
            </a:ln>
          </a:insideV>
        </a:tcBdr>
        <a:fill>
          <a:solidFill>
            <a:schemeClr val="accent1"/>
          </a:solidFill>
        </a:fill>
      </a:tcStyle>
    </a:lastRow>
    <a:firstRow>
      <a:tcTxStyle b="on" i="off">
        <a:font>
          <a:latin typeface="Marker Felt"/>
          <a:ea typeface="Marker Felt"/>
          <a:cs typeface="Marker Felt"/>
        </a:font>
        <a:srgbClr val="006288"/>
      </a:tcTxStyle>
      <a:tcStyle>
        <a:tcBdr>
          <a:left>
            <a:ln w="12700" cap="flat">
              <a:solidFill>
                <a:srgbClr val="006288"/>
              </a:solidFill>
              <a:prstDash val="solid"/>
              <a:round/>
            </a:ln>
          </a:left>
          <a:right>
            <a:ln w="12700" cap="flat">
              <a:solidFill>
                <a:srgbClr val="006288"/>
              </a:solidFill>
              <a:prstDash val="solid"/>
              <a:round/>
            </a:ln>
          </a:right>
          <a:top>
            <a:ln w="12700" cap="flat">
              <a:solidFill>
                <a:srgbClr val="006288"/>
              </a:solidFill>
              <a:prstDash val="solid"/>
              <a:round/>
            </a:ln>
          </a:top>
          <a:bottom>
            <a:ln w="38100" cap="flat">
              <a:solidFill>
                <a:srgbClr val="006288"/>
              </a:solidFill>
              <a:prstDash val="solid"/>
              <a:round/>
            </a:ln>
          </a:bottom>
          <a:insideH>
            <a:ln w="12700" cap="flat">
              <a:solidFill>
                <a:srgbClr val="006288"/>
              </a:solidFill>
              <a:prstDash val="solid"/>
              <a:round/>
            </a:ln>
          </a:insideH>
          <a:insideV>
            <a:ln w="12700" cap="flat">
              <a:solidFill>
                <a:srgbClr val="006288"/>
              </a:solidFill>
              <a:prstDash val="solid"/>
              <a:round/>
            </a:ln>
          </a:insideV>
        </a:tcBdr>
        <a:fill>
          <a:solidFill>
            <a:schemeClr val="accent1"/>
          </a:solidFill>
        </a:fill>
      </a:tcStyle>
    </a:firstRow>
  </a:tblStyle>
  <a:tblStyle styleId="{C7B018BB-80A7-4F77-B60F-C8B233D01FF8}" styleName="">
    <a:tblBg/>
    <a:wholeTbl>
      <a:tcTxStyle b="off" i="off">
        <a:font>
          <a:latin typeface="Marker Felt"/>
          <a:ea typeface="Marker Felt"/>
          <a:cs typeface="Marker Felt"/>
        </a:font>
        <a:srgbClr val="888888"/>
      </a:tcTxStyle>
      <a:tcStyle>
        <a:tcBdr>
          <a:left>
            <a:ln w="12700" cap="flat">
              <a:solidFill>
                <a:srgbClr val="006288"/>
              </a:solidFill>
              <a:prstDash val="solid"/>
              <a:round/>
            </a:ln>
          </a:left>
          <a:right>
            <a:ln w="12700" cap="flat">
              <a:solidFill>
                <a:srgbClr val="006288"/>
              </a:solidFill>
              <a:prstDash val="solid"/>
              <a:round/>
            </a:ln>
          </a:right>
          <a:top>
            <a:ln w="12700" cap="flat">
              <a:solidFill>
                <a:srgbClr val="006288"/>
              </a:solidFill>
              <a:prstDash val="solid"/>
              <a:round/>
            </a:ln>
          </a:top>
          <a:bottom>
            <a:ln w="12700" cap="flat">
              <a:solidFill>
                <a:srgbClr val="006288"/>
              </a:solidFill>
              <a:prstDash val="solid"/>
              <a:round/>
            </a:ln>
          </a:bottom>
          <a:insideH>
            <a:ln w="12700" cap="flat">
              <a:solidFill>
                <a:srgbClr val="006288"/>
              </a:solidFill>
              <a:prstDash val="solid"/>
              <a:round/>
            </a:ln>
          </a:insideH>
          <a:insideV>
            <a:ln w="12700" cap="flat">
              <a:solidFill>
                <a:srgbClr val="006288"/>
              </a:solidFill>
              <a:prstDash val="solid"/>
              <a:round/>
            </a:ln>
          </a:insideV>
        </a:tcBdr>
        <a:fill>
          <a:solidFill>
            <a:srgbClr val="F4E6CE"/>
          </a:solidFill>
        </a:fill>
      </a:tcStyle>
    </a:wholeTbl>
    <a:band2H>
      <a:tcTxStyle/>
      <a:tcStyle>
        <a:tcBdr/>
        <a:fill>
          <a:solidFill>
            <a:srgbClr val="F9F3E8"/>
          </a:solidFill>
        </a:fill>
      </a:tcStyle>
    </a:band2H>
    <a:firstCol>
      <a:tcTxStyle b="on" i="off">
        <a:font>
          <a:latin typeface="Marker Felt"/>
          <a:ea typeface="Marker Felt"/>
          <a:cs typeface="Marker Felt"/>
        </a:font>
        <a:srgbClr val="006288"/>
      </a:tcTxStyle>
      <a:tcStyle>
        <a:tcBdr>
          <a:left>
            <a:ln w="12700" cap="flat">
              <a:solidFill>
                <a:srgbClr val="006288"/>
              </a:solidFill>
              <a:prstDash val="solid"/>
              <a:round/>
            </a:ln>
          </a:left>
          <a:right>
            <a:ln w="12700" cap="flat">
              <a:solidFill>
                <a:srgbClr val="006288"/>
              </a:solidFill>
              <a:prstDash val="solid"/>
              <a:round/>
            </a:ln>
          </a:right>
          <a:top>
            <a:ln w="12700" cap="flat">
              <a:solidFill>
                <a:srgbClr val="006288"/>
              </a:solidFill>
              <a:prstDash val="solid"/>
              <a:round/>
            </a:ln>
          </a:top>
          <a:bottom>
            <a:ln w="12700" cap="flat">
              <a:solidFill>
                <a:srgbClr val="006288"/>
              </a:solidFill>
              <a:prstDash val="solid"/>
              <a:round/>
            </a:ln>
          </a:bottom>
          <a:insideH>
            <a:ln w="12700" cap="flat">
              <a:solidFill>
                <a:srgbClr val="006288"/>
              </a:solidFill>
              <a:prstDash val="solid"/>
              <a:round/>
            </a:ln>
          </a:insideH>
          <a:insideV>
            <a:ln w="12700" cap="flat">
              <a:solidFill>
                <a:srgbClr val="006288"/>
              </a:solidFill>
              <a:prstDash val="solid"/>
              <a:round/>
            </a:ln>
          </a:insideV>
        </a:tcBdr>
        <a:fill>
          <a:solidFill>
            <a:schemeClr val="accent3"/>
          </a:solidFill>
        </a:fill>
      </a:tcStyle>
    </a:firstCol>
    <a:lastRow>
      <a:tcTxStyle b="on" i="off">
        <a:font>
          <a:latin typeface="Marker Felt"/>
          <a:ea typeface="Marker Felt"/>
          <a:cs typeface="Marker Felt"/>
        </a:font>
        <a:srgbClr val="006288"/>
      </a:tcTxStyle>
      <a:tcStyle>
        <a:tcBdr>
          <a:left>
            <a:ln w="12700" cap="flat">
              <a:solidFill>
                <a:srgbClr val="006288"/>
              </a:solidFill>
              <a:prstDash val="solid"/>
              <a:round/>
            </a:ln>
          </a:left>
          <a:right>
            <a:ln w="12700" cap="flat">
              <a:solidFill>
                <a:srgbClr val="006288"/>
              </a:solidFill>
              <a:prstDash val="solid"/>
              <a:round/>
            </a:ln>
          </a:right>
          <a:top>
            <a:ln w="38100" cap="flat">
              <a:solidFill>
                <a:srgbClr val="006288"/>
              </a:solidFill>
              <a:prstDash val="solid"/>
              <a:round/>
            </a:ln>
          </a:top>
          <a:bottom>
            <a:ln w="12700" cap="flat">
              <a:solidFill>
                <a:srgbClr val="006288"/>
              </a:solidFill>
              <a:prstDash val="solid"/>
              <a:round/>
            </a:ln>
          </a:bottom>
          <a:insideH>
            <a:ln w="12700" cap="flat">
              <a:solidFill>
                <a:srgbClr val="006288"/>
              </a:solidFill>
              <a:prstDash val="solid"/>
              <a:round/>
            </a:ln>
          </a:insideH>
          <a:insideV>
            <a:ln w="12700" cap="flat">
              <a:solidFill>
                <a:srgbClr val="006288"/>
              </a:solidFill>
              <a:prstDash val="solid"/>
              <a:round/>
            </a:ln>
          </a:insideV>
        </a:tcBdr>
        <a:fill>
          <a:solidFill>
            <a:schemeClr val="accent3"/>
          </a:solidFill>
        </a:fill>
      </a:tcStyle>
    </a:lastRow>
    <a:firstRow>
      <a:tcTxStyle b="on" i="off">
        <a:font>
          <a:latin typeface="Marker Felt"/>
          <a:ea typeface="Marker Felt"/>
          <a:cs typeface="Marker Felt"/>
        </a:font>
        <a:srgbClr val="006288"/>
      </a:tcTxStyle>
      <a:tcStyle>
        <a:tcBdr>
          <a:left>
            <a:ln w="12700" cap="flat">
              <a:solidFill>
                <a:srgbClr val="006288"/>
              </a:solidFill>
              <a:prstDash val="solid"/>
              <a:round/>
            </a:ln>
          </a:left>
          <a:right>
            <a:ln w="12700" cap="flat">
              <a:solidFill>
                <a:srgbClr val="006288"/>
              </a:solidFill>
              <a:prstDash val="solid"/>
              <a:round/>
            </a:ln>
          </a:right>
          <a:top>
            <a:ln w="12700" cap="flat">
              <a:solidFill>
                <a:srgbClr val="006288"/>
              </a:solidFill>
              <a:prstDash val="solid"/>
              <a:round/>
            </a:ln>
          </a:top>
          <a:bottom>
            <a:ln w="38100" cap="flat">
              <a:solidFill>
                <a:srgbClr val="006288"/>
              </a:solidFill>
              <a:prstDash val="solid"/>
              <a:round/>
            </a:ln>
          </a:bottom>
          <a:insideH>
            <a:ln w="12700" cap="flat">
              <a:solidFill>
                <a:srgbClr val="006288"/>
              </a:solidFill>
              <a:prstDash val="solid"/>
              <a:round/>
            </a:ln>
          </a:insideH>
          <a:insideV>
            <a:ln w="12700" cap="flat">
              <a:solidFill>
                <a:srgbClr val="006288"/>
              </a:solidFill>
              <a:prstDash val="solid"/>
              <a:round/>
            </a:ln>
          </a:insideV>
        </a:tcBdr>
        <a:fill>
          <a:solidFill>
            <a:schemeClr val="accent3"/>
          </a:solidFill>
        </a:fill>
      </a:tcStyle>
    </a:firstRow>
  </a:tblStyle>
  <a:tblStyle styleId="{EEE7283C-3CF3-47DC-8721-378D4A62B228}" styleName="">
    <a:tblBg/>
    <a:wholeTbl>
      <a:tcTxStyle b="off" i="off">
        <a:font>
          <a:latin typeface="Marker Felt"/>
          <a:ea typeface="Marker Felt"/>
          <a:cs typeface="Marker Felt"/>
        </a:font>
        <a:srgbClr val="888888"/>
      </a:tcTxStyle>
      <a:tcStyle>
        <a:tcBdr>
          <a:left>
            <a:ln w="12700" cap="flat">
              <a:solidFill>
                <a:srgbClr val="006288"/>
              </a:solidFill>
              <a:prstDash val="solid"/>
              <a:round/>
            </a:ln>
          </a:left>
          <a:right>
            <a:ln w="12700" cap="flat">
              <a:solidFill>
                <a:srgbClr val="006288"/>
              </a:solidFill>
              <a:prstDash val="solid"/>
              <a:round/>
            </a:ln>
          </a:right>
          <a:top>
            <a:ln w="12700" cap="flat">
              <a:solidFill>
                <a:srgbClr val="006288"/>
              </a:solidFill>
              <a:prstDash val="solid"/>
              <a:round/>
            </a:ln>
          </a:top>
          <a:bottom>
            <a:ln w="12700" cap="flat">
              <a:solidFill>
                <a:srgbClr val="006288"/>
              </a:solidFill>
              <a:prstDash val="solid"/>
              <a:round/>
            </a:ln>
          </a:bottom>
          <a:insideH>
            <a:ln w="12700" cap="flat">
              <a:solidFill>
                <a:srgbClr val="006288"/>
              </a:solidFill>
              <a:prstDash val="solid"/>
              <a:round/>
            </a:ln>
          </a:insideH>
          <a:insideV>
            <a:ln w="12700" cap="flat">
              <a:solidFill>
                <a:srgbClr val="006288"/>
              </a:solidFill>
              <a:prstDash val="solid"/>
              <a:round/>
            </a:ln>
          </a:insideV>
        </a:tcBdr>
        <a:fill>
          <a:solidFill>
            <a:srgbClr val="DDD6E9"/>
          </a:solidFill>
        </a:fill>
      </a:tcStyle>
    </a:wholeTbl>
    <a:band2H>
      <a:tcTxStyle/>
      <a:tcStyle>
        <a:tcBdr/>
        <a:fill>
          <a:solidFill>
            <a:srgbClr val="EFEBF4"/>
          </a:solidFill>
        </a:fill>
      </a:tcStyle>
    </a:band2H>
    <a:firstCol>
      <a:tcTxStyle b="on" i="off">
        <a:font>
          <a:latin typeface="Marker Felt"/>
          <a:ea typeface="Marker Felt"/>
          <a:cs typeface="Marker Felt"/>
        </a:font>
        <a:srgbClr val="006288"/>
      </a:tcTxStyle>
      <a:tcStyle>
        <a:tcBdr>
          <a:left>
            <a:ln w="12700" cap="flat">
              <a:solidFill>
                <a:srgbClr val="006288"/>
              </a:solidFill>
              <a:prstDash val="solid"/>
              <a:round/>
            </a:ln>
          </a:left>
          <a:right>
            <a:ln w="12700" cap="flat">
              <a:solidFill>
                <a:srgbClr val="006288"/>
              </a:solidFill>
              <a:prstDash val="solid"/>
              <a:round/>
            </a:ln>
          </a:right>
          <a:top>
            <a:ln w="12700" cap="flat">
              <a:solidFill>
                <a:srgbClr val="006288"/>
              </a:solidFill>
              <a:prstDash val="solid"/>
              <a:round/>
            </a:ln>
          </a:top>
          <a:bottom>
            <a:ln w="12700" cap="flat">
              <a:solidFill>
                <a:srgbClr val="006288"/>
              </a:solidFill>
              <a:prstDash val="solid"/>
              <a:round/>
            </a:ln>
          </a:bottom>
          <a:insideH>
            <a:ln w="12700" cap="flat">
              <a:solidFill>
                <a:srgbClr val="006288"/>
              </a:solidFill>
              <a:prstDash val="solid"/>
              <a:round/>
            </a:ln>
          </a:insideH>
          <a:insideV>
            <a:ln w="12700" cap="flat">
              <a:solidFill>
                <a:srgbClr val="006288"/>
              </a:solidFill>
              <a:prstDash val="solid"/>
              <a:round/>
            </a:ln>
          </a:insideV>
        </a:tcBdr>
        <a:fill>
          <a:solidFill>
            <a:schemeClr val="accent6"/>
          </a:solidFill>
        </a:fill>
      </a:tcStyle>
    </a:firstCol>
    <a:lastRow>
      <a:tcTxStyle b="on" i="off">
        <a:font>
          <a:latin typeface="Marker Felt"/>
          <a:ea typeface="Marker Felt"/>
          <a:cs typeface="Marker Felt"/>
        </a:font>
        <a:srgbClr val="006288"/>
      </a:tcTxStyle>
      <a:tcStyle>
        <a:tcBdr>
          <a:left>
            <a:ln w="12700" cap="flat">
              <a:solidFill>
                <a:srgbClr val="006288"/>
              </a:solidFill>
              <a:prstDash val="solid"/>
              <a:round/>
            </a:ln>
          </a:left>
          <a:right>
            <a:ln w="12700" cap="flat">
              <a:solidFill>
                <a:srgbClr val="006288"/>
              </a:solidFill>
              <a:prstDash val="solid"/>
              <a:round/>
            </a:ln>
          </a:right>
          <a:top>
            <a:ln w="38100" cap="flat">
              <a:solidFill>
                <a:srgbClr val="006288"/>
              </a:solidFill>
              <a:prstDash val="solid"/>
              <a:round/>
            </a:ln>
          </a:top>
          <a:bottom>
            <a:ln w="12700" cap="flat">
              <a:solidFill>
                <a:srgbClr val="006288"/>
              </a:solidFill>
              <a:prstDash val="solid"/>
              <a:round/>
            </a:ln>
          </a:bottom>
          <a:insideH>
            <a:ln w="12700" cap="flat">
              <a:solidFill>
                <a:srgbClr val="006288"/>
              </a:solidFill>
              <a:prstDash val="solid"/>
              <a:round/>
            </a:ln>
          </a:insideH>
          <a:insideV>
            <a:ln w="12700" cap="flat">
              <a:solidFill>
                <a:srgbClr val="006288"/>
              </a:solidFill>
              <a:prstDash val="solid"/>
              <a:round/>
            </a:ln>
          </a:insideV>
        </a:tcBdr>
        <a:fill>
          <a:solidFill>
            <a:schemeClr val="accent6"/>
          </a:solidFill>
        </a:fill>
      </a:tcStyle>
    </a:lastRow>
    <a:firstRow>
      <a:tcTxStyle b="on" i="off">
        <a:font>
          <a:latin typeface="Marker Felt"/>
          <a:ea typeface="Marker Felt"/>
          <a:cs typeface="Marker Felt"/>
        </a:font>
        <a:srgbClr val="006288"/>
      </a:tcTxStyle>
      <a:tcStyle>
        <a:tcBdr>
          <a:left>
            <a:ln w="12700" cap="flat">
              <a:solidFill>
                <a:srgbClr val="006288"/>
              </a:solidFill>
              <a:prstDash val="solid"/>
              <a:round/>
            </a:ln>
          </a:left>
          <a:right>
            <a:ln w="12700" cap="flat">
              <a:solidFill>
                <a:srgbClr val="006288"/>
              </a:solidFill>
              <a:prstDash val="solid"/>
              <a:round/>
            </a:ln>
          </a:right>
          <a:top>
            <a:ln w="12700" cap="flat">
              <a:solidFill>
                <a:srgbClr val="006288"/>
              </a:solidFill>
              <a:prstDash val="solid"/>
              <a:round/>
            </a:ln>
          </a:top>
          <a:bottom>
            <a:ln w="38100" cap="flat">
              <a:solidFill>
                <a:srgbClr val="006288"/>
              </a:solidFill>
              <a:prstDash val="solid"/>
              <a:round/>
            </a:ln>
          </a:bottom>
          <a:insideH>
            <a:ln w="12700" cap="flat">
              <a:solidFill>
                <a:srgbClr val="006288"/>
              </a:solidFill>
              <a:prstDash val="solid"/>
              <a:round/>
            </a:ln>
          </a:insideH>
          <a:insideV>
            <a:ln w="12700" cap="flat">
              <a:solidFill>
                <a:srgbClr val="006288"/>
              </a:solidFill>
              <a:prstDash val="solid"/>
              <a:round/>
            </a:ln>
          </a:insideV>
        </a:tcBdr>
        <a:fill>
          <a:solidFill>
            <a:schemeClr val="accent6"/>
          </a:solidFill>
        </a:fill>
      </a:tcStyle>
    </a:firstRow>
  </a:tblStyle>
  <a:tblStyle styleId="{CF821DB8-F4EB-4A41-A1BA-3FCAFE7338EE}" styleName="">
    <a:tblBg/>
    <a:wholeTbl>
      <a:tcTxStyle b="off" i="off">
        <a:font>
          <a:latin typeface="Marker Felt"/>
          <a:ea typeface="Marker Felt"/>
          <a:cs typeface="Marker Felt"/>
        </a:font>
        <a:srgbClr val="888888"/>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DEDED"/>
          </a:solidFill>
        </a:fill>
      </a:tcStyle>
    </a:wholeTbl>
    <a:band2H>
      <a:tcTxStyle/>
      <a:tcStyle>
        <a:tcBdr/>
        <a:fill>
          <a:solidFill>
            <a:srgbClr val="006288"/>
          </a:solidFill>
        </a:fill>
      </a:tcStyle>
    </a:band2H>
    <a:firstCol>
      <a:tcTxStyle b="on" i="off">
        <a:font>
          <a:latin typeface="Marker Felt"/>
          <a:ea typeface="Marker Felt"/>
          <a:cs typeface="Marker Felt"/>
        </a:font>
        <a:srgbClr val="006288"/>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Marker Felt"/>
          <a:ea typeface="Marker Felt"/>
          <a:cs typeface="Marker Felt"/>
        </a:font>
        <a:srgbClr val="888888"/>
      </a:tcTxStyle>
      <a:tcStyle>
        <a:tcBdr>
          <a:left>
            <a:ln w="12700" cap="flat">
              <a:noFill/>
              <a:miter lim="400000"/>
            </a:ln>
          </a:left>
          <a:right>
            <a:ln w="12700" cap="flat">
              <a:noFill/>
              <a:miter lim="400000"/>
            </a:ln>
          </a:right>
          <a:top>
            <a:ln w="50800" cap="flat">
              <a:solidFill>
                <a:srgbClr val="888888"/>
              </a:solidFill>
              <a:prstDash val="solid"/>
              <a:round/>
            </a:ln>
          </a:top>
          <a:bottom>
            <a:ln w="25400" cap="flat">
              <a:solidFill>
                <a:srgbClr val="888888"/>
              </a:solidFill>
              <a:prstDash val="solid"/>
              <a:round/>
            </a:ln>
          </a:bottom>
          <a:insideH>
            <a:ln w="12700" cap="flat">
              <a:noFill/>
              <a:miter lim="400000"/>
            </a:ln>
          </a:insideH>
          <a:insideV>
            <a:ln w="12700" cap="flat">
              <a:noFill/>
              <a:miter lim="400000"/>
            </a:ln>
          </a:insideV>
        </a:tcBdr>
        <a:fill>
          <a:solidFill>
            <a:srgbClr val="006288"/>
          </a:solidFill>
        </a:fill>
      </a:tcStyle>
    </a:lastRow>
    <a:firstRow>
      <a:tcTxStyle b="on" i="off">
        <a:font>
          <a:latin typeface="Marker Felt"/>
          <a:ea typeface="Marker Felt"/>
          <a:cs typeface="Marker Felt"/>
        </a:font>
        <a:srgbClr val="006288"/>
      </a:tcTxStyle>
      <a:tcStyle>
        <a:tcBdr>
          <a:left>
            <a:ln w="12700" cap="flat">
              <a:noFill/>
              <a:miter lim="400000"/>
            </a:ln>
          </a:left>
          <a:right>
            <a:ln w="12700" cap="flat">
              <a:noFill/>
              <a:miter lim="400000"/>
            </a:ln>
          </a:right>
          <a:top>
            <a:ln w="25400" cap="flat">
              <a:solidFill>
                <a:srgbClr val="888888"/>
              </a:solidFill>
              <a:prstDash val="solid"/>
              <a:round/>
            </a:ln>
          </a:top>
          <a:bottom>
            <a:ln w="25400" cap="flat">
              <a:solidFill>
                <a:srgbClr val="888888"/>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Marker Felt"/>
          <a:ea typeface="Marker Felt"/>
          <a:cs typeface="Marker Felt"/>
        </a:font>
        <a:srgbClr val="888888"/>
      </a:tcTxStyle>
      <a:tcStyle>
        <a:tcBdr>
          <a:left>
            <a:ln w="12700" cap="flat">
              <a:solidFill>
                <a:srgbClr val="006288"/>
              </a:solidFill>
              <a:prstDash val="solid"/>
              <a:round/>
            </a:ln>
          </a:left>
          <a:right>
            <a:ln w="12700" cap="flat">
              <a:solidFill>
                <a:srgbClr val="006288"/>
              </a:solidFill>
              <a:prstDash val="solid"/>
              <a:round/>
            </a:ln>
          </a:right>
          <a:top>
            <a:ln w="12700" cap="flat">
              <a:solidFill>
                <a:srgbClr val="006288"/>
              </a:solidFill>
              <a:prstDash val="solid"/>
              <a:round/>
            </a:ln>
          </a:top>
          <a:bottom>
            <a:ln w="12700" cap="flat">
              <a:solidFill>
                <a:srgbClr val="006288"/>
              </a:solidFill>
              <a:prstDash val="solid"/>
              <a:round/>
            </a:ln>
          </a:bottom>
          <a:insideH>
            <a:ln w="12700" cap="flat">
              <a:solidFill>
                <a:srgbClr val="006288"/>
              </a:solidFill>
              <a:prstDash val="solid"/>
              <a:round/>
            </a:ln>
          </a:insideH>
          <a:insideV>
            <a:ln w="12700" cap="flat">
              <a:solidFill>
                <a:srgbClr val="006288"/>
              </a:solidFill>
              <a:prstDash val="solid"/>
              <a:round/>
            </a:ln>
          </a:insideV>
        </a:tcBdr>
        <a:fill>
          <a:solidFill>
            <a:srgbClr val="D9D9D9"/>
          </a:solidFill>
        </a:fill>
      </a:tcStyle>
    </a:wholeTbl>
    <a:band2H>
      <a:tcTxStyle/>
      <a:tcStyle>
        <a:tcBdr/>
        <a:fill>
          <a:solidFill>
            <a:srgbClr val="EDEDED"/>
          </a:solidFill>
        </a:fill>
      </a:tcStyle>
    </a:band2H>
    <a:firstCol>
      <a:tcTxStyle b="on" i="off">
        <a:font>
          <a:latin typeface="Marker Felt"/>
          <a:ea typeface="Marker Felt"/>
          <a:cs typeface="Marker Felt"/>
        </a:font>
        <a:srgbClr val="006288"/>
      </a:tcTxStyle>
      <a:tcStyle>
        <a:tcBdr>
          <a:left>
            <a:ln w="12700" cap="flat">
              <a:solidFill>
                <a:srgbClr val="006288"/>
              </a:solidFill>
              <a:prstDash val="solid"/>
              <a:round/>
            </a:ln>
          </a:left>
          <a:right>
            <a:ln w="12700" cap="flat">
              <a:solidFill>
                <a:srgbClr val="006288"/>
              </a:solidFill>
              <a:prstDash val="solid"/>
              <a:round/>
            </a:ln>
          </a:right>
          <a:top>
            <a:ln w="12700" cap="flat">
              <a:solidFill>
                <a:srgbClr val="006288"/>
              </a:solidFill>
              <a:prstDash val="solid"/>
              <a:round/>
            </a:ln>
          </a:top>
          <a:bottom>
            <a:ln w="12700" cap="flat">
              <a:solidFill>
                <a:srgbClr val="006288"/>
              </a:solidFill>
              <a:prstDash val="solid"/>
              <a:round/>
            </a:ln>
          </a:bottom>
          <a:insideH>
            <a:ln w="12700" cap="flat">
              <a:solidFill>
                <a:srgbClr val="006288"/>
              </a:solidFill>
              <a:prstDash val="solid"/>
              <a:round/>
            </a:ln>
          </a:insideH>
          <a:insideV>
            <a:ln w="12700" cap="flat">
              <a:solidFill>
                <a:srgbClr val="006288"/>
              </a:solidFill>
              <a:prstDash val="solid"/>
              <a:round/>
            </a:ln>
          </a:insideV>
        </a:tcBdr>
        <a:fill>
          <a:solidFill>
            <a:srgbClr val="888888"/>
          </a:solidFill>
        </a:fill>
      </a:tcStyle>
    </a:firstCol>
    <a:lastRow>
      <a:tcTxStyle b="on" i="off">
        <a:font>
          <a:latin typeface="Marker Felt"/>
          <a:ea typeface="Marker Felt"/>
          <a:cs typeface="Marker Felt"/>
        </a:font>
        <a:srgbClr val="006288"/>
      </a:tcTxStyle>
      <a:tcStyle>
        <a:tcBdr>
          <a:left>
            <a:ln w="12700" cap="flat">
              <a:solidFill>
                <a:srgbClr val="006288"/>
              </a:solidFill>
              <a:prstDash val="solid"/>
              <a:round/>
            </a:ln>
          </a:left>
          <a:right>
            <a:ln w="12700" cap="flat">
              <a:solidFill>
                <a:srgbClr val="006288"/>
              </a:solidFill>
              <a:prstDash val="solid"/>
              <a:round/>
            </a:ln>
          </a:right>
          <a:top>
            <a:ln w="38100" cap="flat">
              <a:solidFill>
                <a:srgbClr val="006288"/>
              </a:solidFill>
              <a:prstDash val="solid"/>
              <a:round/>
            </a:ln>
          </a:top>
          <a:bottom>
            <a:ln w="12700" cap="flat">
              <a:solidFill>
                <a:srgbClr val="006288"/>
              </a:solidFill>
              <a:prstDash val="solid"/>
              <a:round/>
            </a:ln>
          </a:bottom>
          <a:insideH>
            <a:ln w="12700" cap="flat">
              <a:solidFill>
                <a:srgbClr val="006288"/>
              </a:solidFill>
              <a:prstDash val="solid"/>
              <a:round/>
            </a:ln>
          </a:insideH>
          <a:insideV>
            <a:ln w="12700" cap="flat">
              <a:solidFill>
                <a:srgbClr val="006288"/>
              </a:solidFill>
              <a:prstDash val="solid"/>
              <a:round/>
            </a:ln>
          </a:insideV>
        </a:tcBdr>
        <a:fill>
          <a:solidFill>
            <a:srgbClr val="888888"/>
          </a:solidFill>
        </a:fill>
      </a:tcStyle>
    </a:lastRow>
    <a:firstRow>
      <a:tcTxStyle b="on" i="off">
        <a:font>
          <a:latin typeface="Marker Felt"/>
          <a:ea typeface="Marker Felt"/>
          <a:cs typeface="Marker Felt"/>
        </a:font>
        <a:srgbClr val="006288"/>
      </a:tcTxStyle>
      <a:tcStyle>
        <a:tcBdr>
          <a:left>
            <a:ln w="12700" cap="flat">
              <a:solidFill>
                <a:srgbClr val="006288"/>
              </a:solidFill>
              <a:prstDash val="solid"/>
              <a:round/>
            </a:ln>
          </a:left>
          <a:right>
            <a:ln w="12700" cap="flat">
              <a:solidFill>
                <a:srgbClr val="006288"/>
              </a:solidFill>
              <a:prstDash val="solid"/>
              <a:round/>
            </a:ln>
          </a:right>
          <a:top>
            <a:ln w="12700" cap="flat">
              <a:solidFill>
                <a:srgbClr val="006288"/>
              </a:solidFill>
              <a:prstDash val="solid"/>
              <a:round/>
            </a:ln>
          </a:top>
          <a:bottom>
            <a:ln w="38100" cap="flat">
              <a:solidFill>
                <a:srgbClr val="006288"/>
              </a:solidFill>
              <a:prstDash val="solid"/>
              <a:round/>
            </a:ln>
          </a:bottom>
          <a:insideH>
            <a:ln w="12700" cap="flat">
              <a:solidFill>
                <a:srgbClr val="006288"/>
              </a:solidFill>
              <a:prstDash val="solid"/>
              <a:round/>
            </a:ln>
          </a:insideH>
          <a:insideV>
            <a:ln w="12700" cap="flat">
              <a:solidFill>
                <a:srgbClr val="006288"/>
              </a:solidFill>
              <a:prstDash val="solid"/>
              <a:round/>
            </a:ln>
          </a:insideV>
        </a:tcBdr>
        <a:fill>
          <a:solidFill>
            <a:srgbClr val="888888"/>
          </a:solidFill>
        </a:fill>
      </a:tcStyle>
    </a:firstRow>
  </a:tblStyle>
  <a:tblStyle styleId="{2708684C-4D16-4618-839F-0558EEFCDFE6}" styleName="">
    <a:tblBg/>
    <a:wholeTbl>
      <a:tcTxStyle b="off" i="off">
        <a:font>
          <a:latin typeface="Marker Felt"/>
          <a:ea typeface="Marker Felt"/>
          <a:cs typeface="Marker Felt"/>
        </a:font>
        <a:srgbClr val="006288"/>
      </a:tcTxStyle>
      <a:tcStyle>
        <a:tcBdr>
          <a:left>
            <a:ln w="12700" cap="flat">
              <a:solidFill>
                <a:srgbClr val="006288"/>
              </a:solidFill>
              <a:prstDash val="solid"/>
              <a:round/>
            </a:ln>
          </a:left>
          <a:right>
            <a:ln w="12700" cap="flat">
              <a:solidFill>
                <a:srgbClr val="006288"/>
              </a:solidFill>
              <a:prstDash val="solid"/>
              <a:round/>
            </a:ln>
          </a:right>
          <a:top>
            <a:ln w="12700" cap="flat">
              <a:solidFill>
                <a:srgbClr val="006288"/>
              </a:solidFill>
              <a:prstDash val="solid"/>
              <a:round/>
            </a:ln>
          </a:top>
          <a:bottom>
            <a:ln w="12700" cap="flat">
              <a:solidFill>
                <a:srgbClr val="006288"/>
              </a:solidFill>
              <a:prstDash val="solid"/>
              <a:round/>
            </a:ln>
          </a:bottom>
          <a:insideH>
            <a:ln w="12700" cap="flat">
              <a:solidFill>
                <a:srgbClr val="006288"/>
              </a:solidFill>
              <a:prstDash val="solid"/>
              <a:round/>
            </a:ln>
          </a:insideH>
          <a:insideV>
            <a:ln w="12700" cap="flat">
              <a:solidFill>
                <a:srgbClr val="006288"/>
              </a:solidFill>
              <a:prstDash val="solid"/>
              <a:round/>
            </a:ln>
          </a:insideV>
        </a:tcBdr>
        <a:fill>
          <a:solidFill>
            <a:srgbClr val="006288">
              <a:alpha val="20000"/>
            </a:srgbClr>
          </a:solidFill>
        </a:fill>
      </a:tcStyle>
    </a:wholeTbl>
    <a:band2H>
      <a:tcTxStyle/>
      <a:tcStyle>
        <a:tcBdr/>
        <a:fill>
          <a:solidFill>
            <a:srgbClr val="FFFFFF"/>
          </a:solidFill>
        </a:fill>
      </a:tcStyle>
    </a:band2H>
    <a:firstCol>
      <a:tcTxStyle b="on" i="off">
        <a:font>
          <a:latin typeface="Marker Felt"/>
          <a:ea typeface="Marker Felt"/>
          <a:cs typeface="Marker Felt"/>
        </a:font>
        <a:srgbClr val="006288"/>
      </a:tcTxStyle>
      <a:tcStyle>
        <a:tcBdr>
          <a:left>
            <a:ln w="12700" cap="flat">
              <a:solidFill>
                <a:srgbClr val="006288"/>
              </a:solidFill>
              <a:prstDash val="solid"/>
              <a:round/>
            </a:ln>
          </a:left>
          <a:right>
            <a:ln w="12700" cap="flat">
              <a:solidFill>
                <a:srgbClr val="006288"/>
              </a:solidFill>
              <a:prstDash val="solid"/>
              <a:round/>
            </a:ln>
          </a:right>
          <a:top>
            <a:ln w="12700" cap="flat">
              <a:solidFill>
                <a:srgbClr val="006288"/>
              </a:solidFill>
              <a:prstDash val="solid"/>
              <a:round/>
            </a:ln>
          </a:top>
          <a:bottom>
            <a:ln w="12700" cap="flat">
              <a:solidFill>
                <a:srgbClr val="006288"/>
              </a:solidFill>
              <a:prstDash val="solid"/>
              <a:round/>
            </a:ln>
          </a:bottom>
          <a:insideH>
            <a:ln w="12700" cap="flat">
              <a:solidFill>
                <a:srgbClr val="006288"/>
              </a:solidFill>
              <a:prstDash val="solid"/>
              <a:round/>
            </a:ln>
          </a:insideH>
          <a:insideV>
            <a:ln w="12700" cap="flat">
              <a:solidFill>
                <a:srgbClr val="006288"/>
              </a:solidFill>
              <a:prstDash val="solid"/>
              <a:round/>
            </a:ln>
          </a:insideV>
        </a:tcBdr>
        <a:fill>
          <a:solidFill>
            <a:srgbClr val="006288">
              <a:alpha val="20000"/>
            </a:srgbClr>
          </a:solidFill>
        </a:fill>
      </a:tcStyle>
    </a:firstCol>
    <a:lastRow>
      <a:tcTxStyle b="on" i="off">
        <a:font>
          <a:latin typeface="Marker Felt"/>
          <a:ea typeface="Marker Felt"/>
          <a:cs typeface="Marker Felt"/>
        </a:font>
        <a:srgbClr val="006288"/>
      </a:tcTxStyle>
      <a:tcStyle>
        <a:tcBdr>
          <a:left>
            <a:ln w="12700" cap="flat">
              <a:solidFill>
                <a:srgbClr val="006288"/>
              </a:solidFill>
              <a:prstDash val="solid"/>
              <a:round/>
            </a:ln>
          </a:left>
          <a:right>
            <a:ln w="12700" cap="flat">
              <a:solidFill>
                <a:srgbClr val="006288"/>
              </a:solidFill>
              <a:prstDash val="solid"/>
              <a:round/>
            </a:ln>
          </a:right>
          <a:top>
            <a:ln w="50800" cap="flat">
              <a:solidFill>
                <a:srgbClr val="006288"/>
              </a:solidFill>
              <a:prstDash val="solid"/>
              <a:round/>
            </a:ln>
          </a:top>
          <a:bottom>
            <a:ln w="12700" cap="flat">
              <a:solidFill>
                <a:srgbClr val="006288"/>
              </a:solidFill>
              <a:prstDash val="solid"/>
              <a:round/>
            </a:ln>
          </a:bottom>
          <a:insideH>
            <a:ln w="12700" cap="flat">
              <a:solidFill>
                <a:srgbClr val="006288"/>
              </a:solidFill>
              <a:prstDash val="solid"/>
              <a:round/>
            </a:ln>
          </a:insideH>
          <a:insideV>
            <a:ln w="12700" cap="flat">
              <a:solidFill>
                <a:srgbClr val="006288"/>
              </a:solidFill>
              <a:prstDash val="solid"/>
              <a:round/>
            </a:ln>
          </a:insideV>
        </a:tcBdr>
        <a:fill>
          <a:noFill/>
        </a:fill>
      </a:tcStyle>
    </a:lastRow>
    <a:firstRow>
      <a:tcTxStyle b="on" i="off">
        <a:font>
          <a:latin typeface="Marker Felt"/>
          <a:ea typeface="Marker Felt"/>
          <a:cs typeface="Marker Felt"/>
        </a:font>
        <a:srgbClr val="006288"/>
      </a:tcTxStyle>
      <a:tcStyle>
        <a:tcBdr>
          <a:left>
            <a:ln w="12700" cap="flat">
              <a:solidFill>
                <a:srgbClr val="006288"/>
              </a:solidFill>
              <a:prstDash val="solid"/>
              <a:round/>
            </a:ln>
          </a:left>
          <a:right>
            <a:ln w="12700" cap="flat">
              <a:solidFill>
                <a:srgbClr val="006288"/>
              </a:solidFill>
              <a:prstDash val="solid"/>
              <a:round/>
            </a:ln>
          </a:right>
          <a:top>
            <a:ln w="12700" cap="flat">
              <a:solidFill>
                <a:srgbClr val="006288"/>
              </a:solidFill>
              <a:prstDash val="solid"/>
              <a:round/>
            </a:ln>
          </a:top>
          <a:bottom>
            <a:ln w="25400" cap="flat">
              <a:solidFill>
                <a:srgbClr val="006288"/>
              </a:solidFill>
              <a:prstDash val="solid"/>
              <a:round/>
            </a:ln>
          </a:bottom>
          <a:insideH>
            <a:ln w="12700" cap="flat">
              <a:solidFill>
                <a:srgbClr val="006288"/>
              </a:solidFill>
              <a:prstDash val="solid"/>
              <a:round/>
            </a:ln>
          </a:insideH>
          <a:insideV>
            <a:ln w="12700" cap="flat">
              <a:solidFill>
                <a:srgbClr val="006288"/>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437" y="-67"/>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1" name="Shape 201"/>
          <p:cNvSpPr>
            <a:spLocks noGrp="1" noRot="1" noChangeAspect="1"/>
          </p:cNvSpPr>
          <p:nvPr>
            <p:ph type="sldImg"/>
          </p:nvPr>
        </p:nvSpPr>
        <p:spPr>
          <a:xfrm>
            <a:off x="1143000" y="685800"/>
            <a:ext cx="4572000" cy="3429000"/>
          </a:xfrm>
          <a:prstGeom prst="rect">
            <a:avLst/>
          </a:prstGeom>
        </p:spPr>
        <p:txBody>
          <a:bodyPr/>
          <a:lstStyle/>
          <a:p>
            <a:endParaRPr/>
          </a:p>
        </p:txBody>
      </p:sp>
      <p:sp>
        <p:nvSpPr>
          <p:cNvPr id="202" name="Shape 20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5372946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olo e sottotitolo">
    <p:spTree>
      <p:nvGrpSpPr>
        <p:cNvPr id="1" name=""/>
        <p:cNvGrpSpPr/>
        <p:nvPr/>
      </p:nvGrpSpPr>
      <p:grpSpPr>
        <a:xfrm>
          <a:off x="0" y="0"/>
          <a:ext cx="0" cy="0"/>
          <a:chOff x="0" y="0"/>
          <a:chExt cx="0" cy="0"/>
        </a:xfrm>
      </p:grpSpPr>
      <p:pic>
        <p:nvPicPr>
          <p:cNvPr id="19" name="chalk_line-1.png" descr="chalk_line-1.png"/>
          <p:cNvPicPr>
            <a:picLocks noChangeAspect="1"/>
          </p:cNvPicPr>
          <p:nvPr/>
        </p:nvPicPr>
        <p:blipFill>
          <a:blip r:embed="rId2">
            <a:extLst/>
          </a:blip>
          <a:stretch>
            <a:fillRect/>
          </a:stretch>
        </p:blipFill>
        <p:spPr>
          <a:xfrm>
            <a:off x="177800" y="0"/>
            <a:ext cx="3441700" cy="9794917"/>
          </a:xfrm>
          <a:prstGeom prst="rect">
            <a:avLst/>
          </a:prstGeom>
          <a:ln w="12700">
            <a:miter lim="400000"/>
          </a:ln>
        </p:spPr>
      </p:pic>
      <p:pic>
        <p:nvPicPr>
          <p:cNvPr id="20" name="chalk_line-2.png" descr="chalk_line-2.png"/>
          <p:cNvPicPr>
            <a:picLocks noChangeAspect="1"/>
          </p:cNvPicPr>
          <p:nvPr/>
        </p:nvPicPr>
        <p:blipFill>
          <a:blip r:embed="rId3">
            <a:extLst/>
          </a:blip>
          <a:stretch>
            <a:fillRect/>
          </a:stretch>
        </p:blipFill>
        <p:spPr>
          <a:xfrm>
            <a:off x="5168900" y="1321245"/>
            <a:ext cx="7835900" cy="7934468"/>
          </a:xfrm>
          <a:prstGeom prst="rect">
            <a:avLst/>
          </a:prstGeom>
          <a:ln w="12700">
            <a:miter lim="400000"/>
          </a:ln>
        </p:spPr>
      </p:pic>
      <p:pic>
        <p:nvPicPr>
          <p:cNvPr id="21" name="scrapbook_cover_title_hi.png" descr="scrapbook_cover_title_hi.png"/>
          <p:cNvPicPr>
            <a:picLocks noChangeAspect="1"/>
          </p:cNvPicPr>
          <p:nvPr/>
        </p:nvPicPr>
        <p:blipFill>
          <a:blip r:embed="rId4">
            <a:extLst/>
          </a:blip>
          <a:stretch>
            <a:fillRect/>
          </a:stretch>
        </p:blipFill>
        <p:spPr>
          <a:xfrm>
            <a:off x="640735" y="2781300"/>
            <a:ext cx="11760201" cy="4178300"/>
          </a:xfrm>
          <a:prstGeom prst="rect">
            <a:avLst/>
          </a:prstGeom>
          <a:ln w="12700">
            <a:miter lim="400000"/>
          </a:ln>
        </p:spPr>
      </p:pic>
      <p:sp>
        <p:nvSpPr>
          <p:cNvPr id="22" name="Titolo Testo"/>
          <p:cNvSpPr txBox="1">
            <a:spLocks noGrp="1"/>
          </p:cNvSpPr>
          <p:nvPr>
            <p:ph type="title"/>
          </p:nvPr>
        </p:nvSpPr>
        <p:spPr>
          <a:xfrm>
            <a:off x="1270000" y="2959100"/>
            <a:ext cx="10464800" cy="2286000"/>
          </a:xfrm>
          <a:prstGeom prst="rect">
            <a:avLst/>
          </a:prstGeom>
        </p:spPr>
        <p:txBody>
          <a:bodyPr anchor="b"/>
          <a:lstStyle>
            <a:lvl1pPr>
              <a:defRPr i="1">
                <a:solidFill>
                  <a:srgbClr val="292929">
                    <a:alpha val="93000"/>
                  </a:srgbClr>
                </a:solidFill>
                <a:latin typeface="Georgia"/>
                <a:ea typeface="Georgia"/>
                <a:cs typeface="Georgia"/>
                <a:sym typeface="Georgia"/>
              </a:defRPr>
            </a:lvl1pPr>
          </a:lstStyle>
          <a:p>
            <a:r>
              <a:t>Titolo Testo</a:t>
            </a:r>
          </a:p>
        </p:txBody>
      </p:sp>
      <p:sp>
        <p:nvSpPr>
          <p:cNvPr id="23" name="Corpo livello uno…"/>
          <p:cNvSpPr txBox="1">
            <a:spLocks noGrp="1"/>
          </p:cNvSpPr>
          <p:nvPr>
            <p:ph type="body" sz="quarter" idx="1"/>
          </p:nvPr>
        </p:nvSpPr>
        <p:spPr>
          <a:xfrm>
            <a:off x="1270000" y="5283200"/>
            <a:ext cx="10464800" cy="1308100"/>
          </a:xfrm>
          <a:prstGeom prst="rect">
            <a:avLst/>
          </a:prstGeom>
        </p:spPr>
        <p:txBody>
          <a:bodyPr anchor="t"/>
          <a:lstStyle>
            <a:lvl1pPr marL="0" indent="0" algn="ctr">
              <a:spcBef>
                <a:spcPts val="0"/>
              </a:spcBef>
              <a:buSzTx/>
              <a:buNone/>
              <a:defRPr sz="3800" i="1">
                <a:solidFill>
                  <a:srgbClr val="C2453A"/>
                </a:solidFill>
              </a:defRPr>
            </a:lvl1pPr>
            <a:lvl2pPr marL="0" indent="0" algn="ctr">
              <a:spcBef>
                <a:spcPts val="0"/>
              </a:spcBef>
              <a:buSzTx/>
              <a:buNone/>
              <a:defRPr sz="3800" i="1">
                <a:solidFill>
                  <a:srgbClr val="C2453A"/>
                </a:solidFill>
              </a:defRPr>
            </a:lvl2pPr>
            <a:lvl3pPr marL="0" indent="0" algn="ctr">
              <a:spcBef>
                <a:spcPts val="0"/>
              </a:spcBef>
              <a:buSzTx/>
              <a:buNone/>
              <a:defRPr sz="3800" i="1">
                <a:solidFill>
                  <a:srgbClr val="C2453A"/>
                </a:solidFill>
              </a:defRPr>
            </a:lvl3pPr>
            <a:lvl4pPr marL="0" indent="0" algn="ctr">
              <a:spcBef>
                <a:spcPts val="0"/>
              </a:spcBef>
              <a:buSzTx/>
              <a:buNone/>
              <a:defRPr sz="3800" i="1">
                <a:solidFill>
                  <a:srgbClr val="C2453A"/>
                </a:solidFill>
              </a:defRPr>
            </a:lvl4pPr>
            <a:lvl5pPr marL="0" indent="0" algn="ctr">
              <a:spcBef>
                <a:spcPts val="0"/>
              </a:spcBef>
              <a:buSzTx/>
              <a:buNone/>
              <a:defRPr sz="3800" i="1">
                <a:solidFill>
                  <a:srgbClr val="C2453A"/>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2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itazione">
    <p:spTree>
      <p:nvGrpSpPr>
        <p:cNvPr id="1" name=""/>
        <p:cNvGrpSpPr/>
        <p:nvPr/>
      </p:nvGrpSpPr>
      <p:grpSpPr>
        <a:xfrm>
          <a:off x="0" y="0"/>
          <a:ext cx="0" cy="0"/>
          <a:chOff x="0" y="0"/>
          <a:chExt cx="0" cy="0"/>
        </a:xfrm>
      </p:grpSpPr>
      <p:pic>
        <p:nvPicPr>
          <p:cNvPr id="154" name="lines-line-1.png" descr="lines-line-1.png"/>
          <p:cNvPicPr>
            <a:picLocks noChangeAspect="1"/>
          </p:cNvPicPr>
          <p:nvPr/>
        </p:nvPicPr>
        <p:blipFill>
          <a:blip r:embed="rId2">
            <a:extLst/>
          </a:blip>
          <a:stretch>
            <a:fillRect/>
          </a:stretch>
        </p:blipFill>
        <p:spPr>
          <a:xfrm>
            <a:off x="647700" y="8864600"/>
            <a:ext cx="11798300" cy="292100"/>
          </a:xfrm>
          <a:prstGeom prst="rect">
            <a:avLst/>
          </a:prstGeom>
          <a:ln w="12700">
            <a:miter lim="400000"/>
          </a:ln>
        </p:spPr>
      </p:pic>
      <p:pic>
        <p:nvPicPr>
          <p:cNvPr id="155" name="wave-line.png" descr="wave-line.png"/>
          <p:cNvPicPr>
            <a:picLocks noChangeAspect="1"/>
          </p:cNvPicPr>
          <p:nvPr/>
        </p:nvPicPr>
        <p:blipFill>
          <a:blip r:embed="rId3">
            <a:extLst/>
          </a:blip>
          <a:srcRect l="16094" t="82" r="38169" b="147"/>
          <a:stretch>
            <a:fillRect/>
          </a:stretch>
        </p:blipFill>
        <p:spPr>
          <a:xfrm>
            <a:off x="799799" y="597015"/>
            <a:ext cx="11366898" cy="139701"/>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0" y="21600"/>
                </a:lnTo>
                <a:lnTo>
                  <a:pt x="21599" y="21600"/>
                </a:lnTo>
                <a:lnTo>
                  <a:pt x="21600" y="0"/>
                </a:lnTo>
                <a:lnTo>
                  <a:pt x="1" y="0"/>
                </a:lnTo>
                <a:close/>
              </a:path>
            </a:pathLst>
          </a:custGeom>
          <a:ln w="12700">
            <a:miter lim="400000"/>
          </a:ln>
        </p:spPr>
      </p:pic>
      <p:pic>
        <p:nvPicPr>
          <p:cNvPr id="156" name="wave-line.png" descr="wave-line.png"/>
          <p:cNvPicPr>
            <a:picLocks noChangeAspect="1"/>
          </p:cNvPicPr>
          <p:nvPr/>
        </p:nvPicPr>
        <p:blipFill>
          <a:blip r:embed="rId3">
            <a:extLst/>
          </a:blip>
          <a:srcRect l="16504" r="50434"/>
          <a:stretch>
            <a:fillRect/>
          </a:stretch>
        </p:blipFill>
        <p:spPr>
          <a:xfrm rot="5400000">
            <a:off x="-3378364" y="4686137"/>
            <a:ext cx="8216901" cy="140024"/>
          </a:xfrm>
          <a:prstGeom prst="rect">
            <a:avLst/>
          </a:prstGeom>
          <a:ln w="12700">
            <a:miter lim="400000"/>
          </a:ln>
        </p:spPr>
      </p:pic>
      <p:pic>
        <p:nvPicPr>
          <p:cNvPr id="157" name="dots-line-cropped.png" descr="dots-line-cropped.png"/>
          <p:cNvPicPr>
            <a:picLocks noChangeAspect="1"/>
          </p:cNvPicPr>
          <p:nvPr/>
        </p:nvPicPr>
        <p:blipFill>
          <a:blip r:embed="rId4">
            <a:extLst/>
          </a:blip>
          <a:srcRect l="4761" t="2928" r="10187"/>
          <a:stretch>
            <a:fillRect/>
          </a:stretch>
        </p:blipFill>
        <p:spPr>
          <a:xfrm rot="16199985">
            <a:off x="-4244962" y="4772011"/>
            <a:ext cx="9753601" cy="209579"/>
          </a:xfrm>
          <a:prstGeom prst="rect">
            <a:avLst/>
          </a:prstGeom>
          <a:ln w="12700">
            <a:miter lim="400000"/>
          </a:ln>
        </p:spPr>
      </p:pic>
      <p:pic>
        <p:nvPicPr>
          <p:cNvPr id="158" name="dots-line-cropped.png" descr="dots-line-cropped.png"/>
          <p:cNvPicPr>
            <a:picLocks noChangeAspect="1"/>
          </p:cNvPicPr>
          <p:nvPr/>
        </p:nvPicPr>
        <p:blipFill>
          <a:blip r:embed="rId4">
            <a:extLst/>
          </a:blip>
          <a:srcRect t="5872" b="5892"/>
          <a:stretch>
            <a:fillRect/>
          </a:stretch>
        </p:blipFill>
        <p:spPr>
          <a:xfrm rot="21599984">
            <a:off x="698498" y="469907"/>
            <a:ext cx="11468107" cy="190502"/>
          </a:xfrm>
          <a:prstGeom prst="rect">
            <a:avLst/>
          </a:prstGeom>
          <a:ln w="12700">
            <a:miter lim="400000"/>
          </a:ln>
        </p:spPr>
      </p:pic>
      <p:pic>
        <p:nvPicPr>
          <p:cNvPr id="159" name="dots-line-cropped.png" descr="dots-line-cropped.png"/>
          <p:cNvPicPr>
            <a:picLocks noChangeAspect="1"/>
          </p:cNvPicPr>
          <p:nvPr/>
        </p:nvPicPr>
        <p:blipFill>
          <a:blip r:embed="rId4">
            <a:extLst/>
          </a:blip>
          <a:srcRect l="53986" t="2927" r="41139"/>
          <a:stretch>
            <a:fillRect/>
          </a:stretch>
        </p:blipFill>
        <p:spPr>
          <a:xfrm rot="21599984">
            <a:off x="12439650" y="9010646"/>
            <a:ext cx="558802" cy="209582"/>
          </a:xfrm>
          <a:prstGeom prst="rect">
            <a:avLst/>
          </a:prstGeom>
          <a:ln w="12700">
            <a:miter lim="400000"/>
          </a:ln>
        </p:spPr>
      </p:pic>
      <p:pic>
        <p:nvPicPr>
          <p:cNvPr id="160" name="dots-line-cropped.png" descr="dots-line-cropped.png"/>
          <p:cNvPicPr>
            <a:picLocks noChangeAspect="1"/>
          </p:cNvPicPr>
          <p:nvPr/>
        </p:nvPicPr>
        <p:blipFill>
          <a:blip r:embed="rId4">
            <a:extLst/>
          </a:blip>
          <a:srcRect l="37929" t="2926" r="56976"/>
          <a:stretch>
            <a:fillRect/>
          </a:stretch>
        </p:blipFill>
        <p:spPr>
          <a:xfrm rot="21599984">
            <a:off x="6350" y="9010652"/>
            <a:ext cx="584202" cy="209584"/>
          </a:xfrm>
          <a:prstGeom prst="rect">
            <a:avLst/>
          </a:prstGeom>
          <a:ln w="12700">
            <a:miter lim="400000"/>
          </a:ln>
        </p:spPr>
      </p:pic>
      <p:pic>
        <p:nvPicPr>
          <p:cNvPr id="161" name="lines-vert-line.png" descr="lines-vert-line.png"/>
          <p:cNvPicPr>
            <a:picLocks noChangeAspect="1"/>
          </p:cNvPicPr>
          <p:nvPr/>
        </p:nvPicPr>
        <p:blipFill>
          <a:blip r:embed="rId5">
            <a:extLst/>
          </a:blip>
          <a:stretch>
            <a:fillRect/>
          </a:stretch>
        </p:blipFill>
        <p:spPr>
          <a:xfrm>
            <a:off x="12153900" y="361949"/>
            <a:ext cx="317500" cy="8724901"/>
          </a:xfrm>
          <a:prstGeom prst="rect">
            <a:avLst/>
          </a:prstGeom>
          <a:ln w="12700">
            <a:miter lim="400000"/>
          </a:ln>
        </p:spPr>
      </p:pic>
      <p:sp>
        <p:nvSpPr>
          <p:cNvPr id="162" name="Corpo livello uno…"/>
          <p:cNvSpPr txBox="1">
            <a:spLocks noGrp="1"/>
          </p:cNvSpPr>
          <p:nvPr>
            <p:ph type="body" sz="quarter" idx="1"/>
          </p:nvPr>
        </p:nvSpPr>
        <p:spPr>
          <a:xfrm>
            <a:off x="1270000" y="4559300"/>
            <a:ext cx="10464800" cy="622300"/>
          </a:xfrm>
          <a:prstGeom prst="rect">
            <a:avLst/>
          </a:prstGeom>
        </p:spPr>
        <p:txBody>
          <a:bodyPr/>
          <a:lstStyle>
            <a:lvl1pPr marL="0" indent="0" algn="ctr">
              <a:spcBef>
                <a:spcPts val="0"/>
              </a:spcBef>
              <a:buSzTx/>
              <a:buNone/>
              <a:defRPr i="1"/>
            </a:lvl1pPr>
            <a:lvl2pPr algn="ctr">
              <a:spcBef>
                <a:spcPts val="0"/>
              </a:spcBef>
              <a:buBlip>
                <a:blip r:embed="rId6"/>
              </a:buBlip>
              <a:defRPr i="1"/>
            </a:lvl2pPr>
            <a:lvl3pPr algn="ctr">
              <a:spcBef>
                <a:spcPts val="0"/>
              </a:spcBef>
              <a:buBlip>
                <a:blip r:embed="rId6"/>
              </a:buBlip>
              <a:defRPr i="1"/>
            </a:lvl3pPr>
            <a:lvl4pPr algn="ctr">
              <a:spcBef>
                <a:spcPts val="0"/>
              </a:spcBef>
              <a:buBlip>
                <a:blip r:embed="rId6"/>
              </a:buBlip>
              <a:defRPr i="1"/>
            </a:lvl4pPr>
            <a:lvl5pPr algn="ctr">
              <a:spcBef>
                <a:spcPts val="0"/>
              </a:spcBef>
              <a:buBlip>
                <a:blip r:embed="rId6"/>
              </a:buBlip>
              <a:defRPr i="1"/>
            </a:lvl5pPr>
          </a:lstStyle>
          <a:p>
            <a:r>
              <a:t>Corpo livello uno</a:t>
            </a:r>
          </a:p>
          <a:p>
            <a:pPr lvl="1"/>
            <a:r>
              <a:t>Corpo livello due</a:t>
            </a:r>
          </a:p>
          <a:p>
            <a:pPr lvl="2"/>
            <a:r>
              <a:t>Corpo livello tre</a:t>
            </a:r>
          </a:p>
          <a:p>
            <a:pPr lvl="3"/>
            <a:r>
              <a:t>Corpo livello quattro</a:t>
            </a:r>
          </a:p>
          <a:p>
            <a:pPr lvl="4"/>
            <a:r>
              <a:t>Corpo livello cinque</a:t>
            </a:r>
          </a:p>
        </p:txBody>
      </p:sp>
      <p:sp>
        <p:nvSpPr>
          <p:cNvPr id="163" name="–Giovanni Mela"/>
          <p:cNvSpPr txBox="1">
            <a:spLocks noGrp="1"/>
          </p:cNvSpPr>
          <p:nvPr>
            <p:ph type="body" sz="quarter" idx="13"/>
          </p:nvPr>
        </p:nvSpPr>
        <p:spPr>
          <a:xfrm>
            <a:off x="1270000" y="6362700"/>
            <a:ext cx="10464800" cy="444500"/>
          </a:xfrm>
          <a:prstGeom prst="rect">
            <a:avLst/>
          </a:prstGeom>
        </p:spPr>
        <p:txBody>
          <a:bodyPr anchor="t"/>
          <a:lstStyle/>
          <a:p>
            <a:pPr marL="0" indent="0" algn="ctr">
              <a:spcBef>
                <a:spcPts val="0"/>
              </a:spcBef>
              <a:buSzTx/>
              <a:buNone/>
              <a:defRPr sz="2400"/>
            </a:pPr>
            <a:endParaRPr/>
          </a:p>
        </p:txBody>
      </p:sp>
      <p:sp>
        <p:nvSpPr>
          <p:cNvPr id="16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Foto">
    <p:spTree>
      <p:nvGrpSpPr>
        <p:cNvPr id="1" name=""/>
        <p:cNvGrpSpPr/>
        <p:nvPr/>
      </p:nvGrpSpPr>
      <p:grpSpPr>
        <a:xfrm>
          <a:off x="0" y="0"/>
          <a:ext cx="0" cy="0"/>
          <a:chOff x="0" y="0"/>
          <a:chExt cx="0" cy="0"/>
        </a:xfrm>
      </p:grpSpPr>
      <p:pic>
        <p:nvPicPr>
          <p:cNvPr id="171" name="lines-line-1.png" descr="lines-line-1.png"/>
          <p:cNvPicPr>
            <a:picLocks noChangeAspect="1"/>
          </p:cNvPicPr>
          <p:nvPr/>
        </p:nvPicPr>
        <p:blipFill>
          <a:blip r:embed="rId2">
            <a:extLst/>
          </a:blip>
          <a:stretch>
            <a:fillRect/>
          </a:stretch>
        </p:blipFill>
        <p:spPr>
          <a:xfrm>
            <a:off x="647700" y="8864600"/>
            <a:ext cx="11798300" cy="292100"/>
          </a:xfrm>
          <a:prstGeom prst="rect">
            <a:avLst/>
          </a:prstGeom>
          <a:ln w="12700">
            <a:miter lim="400000"/>
          </a:ln>
        </p:spPr>
      </p:pic>
      <p:pic>
        <p:nvPicPr>
          <p:cNvPr id="172" name="wave-line.png" descr="wave-line.png"/>
          <p:cNvPicPr>
            <a:picLocks noChangeAspect="1"/>
          </p:cNvPicPr>
          <p:nvPr/>
        </p:nvPicPr>
        <p:blipFill>
          <a:blip r:embed="rId3">
            <a:extLst/>
          </a:blip>
          <a:srcRect l="16094" t="82" r="38169" b="147"/>
          <a:stretch>
            <a:fillRect/>
          </a:stretch>
        </p:blipFill>
        <p:spPr>
          <a:xfrm>
            <a:off x="799799" y="597015"/>
            <a:ext cx="11366898" cy="139701"/>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0" y="21600"/>
                </a:lnTo>
                <a:lnTo>
                  <a:pt x="21599" y="21600"/>
                </a:lnTo>
                <a:lnTo>
                  <a:pt x="21600" y="0"/>
                </a:lnTo>
                <a:lnTo>
                  <a:pt x="1" y="0"/>
                </a:lnTo>
                <a:close/>
              </a:path>
            </a:pathLst>
          </a:custGeom>
          <a:ln w="12700">
            <a:miter lim="400000"/>
          </a:ln>
        </p:spPr>
      </p:pic>
      <p:pic>
        <p:nvPicPr>
          <p:cNvPr id="173" name="wave-line.png" descr="wave-line.png"/>
          <p:cNvPicPr>
            <a:picLocks noChangeAspect="1"/>
          </p:cNvPicPr>
          <p:nvPr/>
        </p:nvPicPr>
        <p:blipFill>
          <a:blip r:embed="rId3">
            <a:extLst/>
          </a:blip>
          <a:srcRect l="16504" r="50434"/>
          <a:stretch>
            <a:fillRect/>
          </a:stretch>
        </p:blipFill>
        <p:spPr>
          <a:xfrm rot="5400000">
            <a:off x="-3378364" y="4686137"/>
            <a:ext cx="8216901" cy="140024"/>
          </a:xfrm>
          <a:prstGeom prst="rect">
            <a:avLst/>
          </a:prstGeom>
          <a:ln w="12700">
            <a:miter lim="400000"/>
          </a:ln>
        </p:spPr>
      </p:pic>
      <p:pic>
        <p:nvPicPr>
          <p:cNvPr id="174" name="dots-line-cropped.png" descr="dots-line-cropped.png"/>
          <p:cNvPicPr>
            <a:picLocks noChangeAspect="1"/>
          </p:cNvPicPr>
          <p:nvPr/>
        </p:nvPicPr>
        <p:blipFill>
          <a:blip r:embed="rId4">
            <a:extLst/>
          </a:blip>
          <a:srcRect l="4761" t="2928" r="10187"/>
          <a:stretch>
            <a:fillRect/>
          </a:stretch>
        </p:blipFill>
        <p:spPr>
          <a:xfrm rot="16199985">
            <a:off x="-4244962" y="4772011"/>
            <a:ext cx="9753601" cy="209579"/>
          </a:xfrm>
          <a:prstGeom prst="rect">
            <a:avLst/>
          </a:prstGeom>
          <a:ln w="12700">
            <a:miter lim="400000"/>
          </a:ln>
        </p:spPr>
      </p:pic>
      <p:pic>
        <p:nvPicPr>
          <p:cNvPr id="175" name="dots-line-cropped.png" descr="dots-line-cropped.png"/>
          <p:cNvPicPr>
            <a:picLocks noChangeAspect="1"/>
          </p:cNvPicPr>
          <p:nvPr/>
        </p:nvPicPr>
        <p:blipFill>
          <a:blip r:embed="rId4">
            <a:extLst/>
          </a:blip>
          <a:srcRect t="5872" b="5892"/>
          <a:stretch>
            <a:fillRect/>
          </a:stretch>
        </p:blipFill>
        <p:spPr>
          <a:xfrm rot="21599984">
            <a:off x="698498" y="469907"/>
            <a:ext cx="11468107" cy="190502"/>
          </a:xfrm>
          <a:prstGeom prst="rect">
            <a:avLst/>
          </a:prstGeom>
          <a:ln w="12700">
            <a:miter lim="400000"/>
          </a:ln>
        </p:spPr>
      </p:pic>
      <p:pic>
        <p:nvPicPr>
          <p:cNvPr id="176" name="dots-line-cropped.png" descr="dots-line-cropped.png"/>
          <p:cNvPicPr>
            <a:picLocks noChangeAspect="1"/>
          </p:cNvPicPr>
          <p:nvPr/>
        </p:nvPicPr>
        <p:blipFill>
          <a:blip r:embed="rId4">
            <a:extLst/>
          </a:blip>
          <a:srcRect l="53986" t="2927" r="41139"/>
          <a:stretch>
            <a:fillRect/>
          </a:stretch>
        </p:blipFill>
        <p:spPr>
          <a:xfrm rot="21599984">
            <a:off x="12439650" y="9010646"/>
            <a:ext cx="558802" cy="209582"/>
          </a:xfrm>
          <a:prstGeom prst="rect">
            <a:avLst/>
          </a:prstGeom>
          <a:ln w="12700">
            <a:miter lim="400000"/>
          </a:ln>
        </p:spPr>
      </p:pic>
      <p:pic>
        <p:nvPicPr>
          <p:cNvPr id="177" name="dots-line-cropped.png" descr="dots-line-cropped.png"/>
          <p:cNvPicPr>
            <a:picLocks noChangeAspect="1"/>
          </p:cNvPicPr>
          <p:nvPr/>
        </p:nvPicPr>
        <p:blipFill>
          <a:blip r:embed="rId4">
            <a:extLst/>
          </a:blip>
          <a:srcRect l="37929" t="2926" r="56976"/>
          <a:stretch>
            <a:fillRect/>
          </a:stretch>
        </p:blipFill>
        <p:spPr>
          <a:xfrm rot="21599984">
            <a:off x="6350" y="9010652"/>
            <a:ext cx="584202" cy="209584"/>
          </a:xfrm>
          <a:prstGeom prst="rect">
            <a:avLst/>
          </a:prstGeom>
          <a:ln w="12700">
            <a:miter lim="400000"/>
          </a:ln>
        </p:spPr>
      </p:pic>
      <p:pic>
        <p:nvPicPr>
          <p:cNvPr id="178" name="lines-vert-line.png" descr="lines-vert-line.png"/>
          <p:cNvPicPr>
            <a:picLocks noChangeAspect="1"/>
          </p:cNvPicPr>
          <p:nvPr/>
        </p:nvPicPr>
        <p:blipFill>
          <a:blip r:embed="rId5">
            <a:extLst/>
          </a:blip>
          <a:stretch>
            <a:fillRect/>
          </a:stretch>
        </p:blipFill>
        <p:spPr>
          <a:xfrm>
            <a:off x="12153900" y="361949"/>
            <a:ext cx="317500" cy="8724901"/>
          </a:xfrm>
          <a:prstGeom prst="rect">
            <a:avLst/>
          </a:prstGeom>
          <a:ln w="12700">
            <a:miter lim="400000"/>
          </a:ln>
        </p:spPr>
      </p:pic>
      <p:sp>
        <p:nvSpPr>
          <p:cNvPr id="179" name="Immagine"/>
          <p:cNvSpPr>
            <a:spLocks noGrp="1"/>
          </p:cNvSpPr>
          <p:nvPr>
            <p:ph type="pic" idx="13"/>
          </p:nvPr>
        </p:nvSpPr>
        <p:spPr>
          <a:xfrm>
            <a:off x="0" y="0"/>
            <a:ext cx="13004800" cy="9756748"/>
          </a:xfrm>
          <a:prstGeom prst="rect">
            <a:avLst/>
          </a:prstGeom>
        </p:spPr>
        <p:txBody>
          <a:bodyPr lIns="91439" tIns="45719" rIns="91439" bIns="45719" anchor="t">
            <a:noAutofit/>
          </a:bodyPr>
          <a:lstStyle/>
          <a:p>
            <a:endParaRPr/>
          </a:p>
        </p:txBody>
      </p:sp>
      <p:sp>
        <p:nvSpPr>
          <p:cNvPr id="18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Vuoto">
    <p:spTree>
      <p:nvGrpSpPr>
        <p:cNvPr id="1" name=""/>
        <p:cNvGrpSpPr/>
        <p:nvPr/>
      </p:nvGrpSpPr>
      <p:grpSpPr>
        <a:xfrm>
          <a:off x="0" y="0"/>
          <a:ext cx="0" cy="0"/>
          <a:chOff x="0" y="0"/>
          <a:chExt cx="0" cy="0"/>
        </a:xfrm>
      </p:grpSpPr>
      <p:pic>
        <p:nvPicPr>
          <p:cNvPr id="187" name="lines-line-1.png" descr="lines-line-1.png"/>
          <p:cNvPicPr>
            <a:picLocks noChangeAspect="1"/>
          </p:cNvPicPr>
          <p:nvPr/>
        </p:nvPicPr>
        <p:blipFill>
          <a:blip r:embed="rId2">
            <a:extLst/>
          </a:blip>
          <a:stretch>
            <a:fillRect/>
          </a:stretch>
        </p:blipFill>
        <p:spPr>
          <a:xfrm>
            <a:off x="647700" y="8864600"/>
            <a:ext cx="11798300" cy="292100"/>
          </a:xfrm>
          <a:prstGeom prst="rect">
            <a:avLst/>
          </a:prstGeom>
          <a:ln w="12700">
            <a:miter lim="400000"/>
          </a:ln>
        </p:spPr>
      </p:pic>
      <p:pic>
        <p:nvPicPr>
          <p:cNvPr id="188" name="wave-line.png" descr="wave-line.png"/>
          <p:cNvPicPr>
            <a:picLocks noChangeAspect="1"/>
          </p:cNvPicPr>
          <p:nvPr/>
        </p:nvPicPr>
        <p:blipFill>
          <a:blip r:embed="rId3">
            <a:extLst/>
          </a:blip>
          <a:srcRect l="16094" t="82" r="38169" b="147"/>
          <a:stretch>
            <a:fillRect/>
          </a:stretch>
        </p:blipFill>
        <p:spPr>
          <a:xfrm>
            <a:off x="799799" y="597015"/>
            <a:ext cx="11366898" cy="139701"/>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0" y="21600"/>
                </a:lnTo>
                <a:lnTo>
                  <a:pt x="21599" y="21600"/>
                </a:lnTo>
                <a:lnTo>
                  <a:pt x="21600" y="0"/>
                </a:lnTo>
                <a:lnTo>
                  <a:pt x="1" y="0"/>
                </a:lnTo>
                <a:close/>
              </a:path>
            </a:pathLst>
          </a:custGeom>
          <a:ln w="12700">
            <a:miter lim="400000"/>
          </a:ln>
        </p:spPr>
      </p:pic>
      <p:pic>
        <p:nvPicPr>
          <p:cNvPr id="189" name="wave-line.png" descr="wave-line.png"/>
          <p:cNvPicPr>
            <a:picLocks noChangeAspect="1"/>
          </p:cNvPicPr>
          <p:nvPr/>
        </p:nvPicPr>
        <p:blipFill>
          <a:blip r:embed="rId3">
            <a:extLst/>
          </a:blip>
          <a:srcRect l="16504" r="50434"/>
          <a:stretch>
            <a:fillRect/>
          </a:stretch>
        </p:blipFill>
        <p:spPr>
          <a:xfrm rot="5400000">
            <a:off x="-3378364" y="4686137"/>
            <a:ext cx="8216901" cy="140024"/>
          </a:xfrm>
          <a:prstGeom prst="rect">
            <a:avLst/>
          </a:prstGeom>
          <a:ln w="12700">
            <a:miter lim="400000"/>
          </a:ln>
        </p:spPr>
      </p:pic>
      <p:pic>
        <p:nvPicPr>
          <p:cNvPr id="190" name="dots-line-cropped.png" descr="dots-line-cropped.png"/>
          <p:cNvPicPr>
            <a:picLocks noChangeAspect="1"/>
          </p:cNvPicPr>
          <p:nvPr/>
        </p:nvPicPr>
        <p:blipFill>
          <a:blip r:embed="rId4">
            <a:extLst/>
          </a:blip>
          <a:srcRect l="4761" t="2928" r="10187"/>
          <a:stretch>
            <a:fillRect/>
          </a:stretch>
        </p:blipFill>
        <p:spPr>
          <a:xfrm rot="16199985">
            <a:off x="-4244962" y="4772011"/>
            <a:ext cx="9753601" cy="209579"/>
          </a:xfrm>
          <a:prstGeom prst="rect">
            <a:avLst/>
          </a:prstGeom>
          <a:ln w="12700">
            <a:miter lim="400000"/>
          </a:ln>
        </p:spPr>
      </p:pic>
      <p:pic>
        <p:nvPicPr>
          <p:cNvPr id="191" name="dots-line-cropped.png" descr="dots-line-cropped.png"/>
          <p:cNvPicPr>
            <a:picLocks noChangeAspect="1"/>
          </p:cNvPicPr>
          <p:nvPr/>
        </p:nvPicPr>
        <p:blipFill>
          <a:blip r:embed="rId4">
            <a:extLst/>
          </a:blip>
          <a:srcRect t="5872" b="5892"/>
          <a:stretch>
            <a:fillRect/>
          </a:stretch>
        </p:blipFill>
        <p:spPr>
          <a:xfrm rot="21599984">
            <a:off x="698498" y="469907"/>
            <a:ext cx="11468107" cy="190502"/>
          </a:xfrm>
          <a:prstGeom prst="rect">
            <a:avLst/>
          </a:prstGeom>
          <a:ln w="12700">
            <a:miter lim="400000"/>
          </a:ln>
        </p:spPr>
      </p:pic>
      <p:pic>
        <p:nvPicPr>
          <p:cNvPr id="192" name="dots-line-cropped.png" descr="dots-line-cropped.png"/>
          <p:cNvPicPr>
            <a:picLocks noChangeAspect="1"/>
          </p:cNvPicPr>
          <p:nvPr/>
        </p:nvPicPr>
        <p:blipFill>
          <a:blip r:embed="rId4">
            <a:extLst/>
          </a:blip>
          <a:srcRect l="53986" t="2927" r="41139"/>
          <a:stretch>
            <a:fillRect/>
          </a:stretch>
        </p:blipFill>
        <p:spPr>
          <a:xfrm rot="21599984">
            <a:off x="12439650" y="9010646"/>
            <a:ext cx="558802" cy="209582"/>
          </a:xfrm>
          <a:prstGeom prst="rect">
            <a:avLst/>
          </a:prstGeom>
          <a:ln w="12700">
            <a:miter lim="400000"/>
          </a:ln>
        </p:spPr>
      </p:pic>
      <p:pic>
        <p:nvPicPr>
          <p:cNvPr id="193" name="dots-line-cropped.png" descr="dots-line-cropped.png"/>
          <p:cNvPicPr>
            <a:picLocks noChangeAspect="1"/>
          </p:cNvPicPr>
          <p:nvPr/>
        </p:nvPicPr>
        <p:blipFill>
          <a:blip r:embed="rId4">
            <a:extLst/>
          </a:blip>
          <a:srcRect l="37929" t="2926" r="56976"/>
          <a:stretch>
            <a:fillRect/>
          </a:stretch>
        </p:blipFill>
        <p:spPr>
          <a:xfrm rot="21599984">
            <a:off x="6350" y="9010652"/>
            <a:ext cx="584202" cy="209584"/>
          </a:xfrm>
          <a:prstGeom prst="rect">
            <a:avLst/>
          </a:prstGeom>
          <a:ln w="12700">
            <a:miter lim="400000"/>
          </a:ln>
        </p:spPr>
      </p:pic>
      <p:pic>
        <p:nvPicPr>
          <p:cNvPr id="194" name="lines-vert-line.png" descr="lines-vert-line.png"/>
          <p:cNvPicPr>
            <a:picLocks noChangeAspect="1"/>
          </p:cNvPicPr>
          <p:nvPr/>
        </p:nvPicPr>
        <p:blipFill>
          <a:blip r:embed="rId5">
            <a:extLst/>
          </a:blip>
          <a:stretch>
            <a:fillRect/>
          </a:stretch>
        </p:blipFill>
        <p:spPr>
          <a:xfrm>
            <a:off x="12153900" y="361949"/>
            <a:ext cx="317500" cy="8724901"/>
          </a:xfrm>
          <a:prstGeom prst="rect">
            <a:avLst/>
          </a:prstGeom>
          <a:ln w="12700">
            <a:miter lim="400000"/>
          </a:ln>
        </p:spPr>
      </p:pic>
      <p:sp>
        <p:nvSpPr>
          <p:cNvPr id="19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Foto - Orizzontale">
    <p:spTree>
      <p:nvGrpSpPr>
        <p:cNvPr id="1" name=""/>
        <p:cNvGrpSpPr/>
        <p:nvPr/>
      </p:nvGrpSpPr>
      <p:grpSpPr>
        <a:xfrm>
          <a:off x="0" y="0"/>
          <a:ext cx="0" cy="0"/>
          <a:chOff x="0" y="0"/>
          <a:chExt cx="0" cy="0"/>
        </a:xfrm>
      </p:grpSpPr>
      <p:pic>
        <p:nvPicPr>
          <p:cNvPr id="31" name="lines-line-1.png" descr="lines-line-1.png"/>
          <p:cNvPicPr>
            <a:picLocks noChangeAspect="1"/>
          </p:cNvPicPr>
          <p:nvPr/>
        </p:nvPicPr>
        <p:blipFill>
          <a:blip r:embed="rId2">
            <a:extLst/>
          </a:blip>
          <a:stretch>
            <a:fillRect/>
          </a:stretch>
        </p:blipFill>
        <p:spPr>
          <a:xfrm>
            <a:off x="647700" y="8864600"/>
            <a:ext cx="11798300" cy="292100"/>
          </a:xfrm>
          <a:prstGeom prst="rect">
            <a:avLst/>
          </a:prstGeom>
          <a:ln w="12700">
            <a:miter lim="400000"/>
          </a:ln>
        </p:spPr>
      </p:pic>
      <p:pic>
        <p:nvPicPr>
          <p:cNvPr id="32" name="wave-line.png" descr="wave-line.png"/>
          <p:cNvPicPr>
            <a:picLocks noChangeAspect="1"/>
          </p:cNvPicPr>
          <p:nvPr/>
        </p:nvPicPr>
        <p:blipFill>
          <a:blip r:embed="rId3">
            <a:extLst/>
          </a:blip>
          <a:srcRect l="16094" t="82" r="38169" b="147"/>
          <a:stretch>
            <a:fillRect/>
          </a:stretch>
        </p:blipFill>
        <p:spPr>
          <a:xfrm>
            <a:off x="799799" y="597015"/>
            <a:ext cx="11366898" cy="139701"/>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0" y="21600"/>
                </a:lnTo>
                <a:lnTo>
                  <a:pt x="21599" y="21600"/>
                </a:lnTo>
                <a:lnTo>
                  <a:pt x="21600" y="0"/>
                </a:lnTo>
                <a:lnTo>
                  <a:pt x="1" y="0"/>
                </a:lnTo>
                <a:close/>
              </a:path>
            </a:pathLst>
          </a:custGeom>
          <a:ln w="12700">
            <a:miter lim="400000"/>
          </a:ln>
        </p:spPr>
      </p:pic>
      <p:pic>
        <p:nvPicPr>
          <p:cNvPr id="33" name="wave-line.png" descr="wave-line.png"/>
          <p:cNvPicPr>
            <a:picLocks noChangeAspect="1"/>
          </p:cNvPicPr>
          <p:nvPr/>
        </p:nvPicPr>
        <p:blipFill>
          <a:blip r:embed="rId3">
            <a:extLst/>
          </a:blip>
          <a:srcRect l="16504" r="50434"/>
          <a:stretch>
            <a:fillRect/>
          </a:stretch>
        </p:blipFill>
        <p:spPr>
          <a:xfrm rot="5400000">
            <a:off x="-3378364" y="4686137"/>
            <a:ext cx="8216901" cy="140024"/>
          </a:xfrm>
          <a:prstGeom prst="rect">
            <a:avLst/>
          </a:prstGeom>
          <a:ln w="12700">
            <a:miter lim="400000"/>
          </a:ln>
        </p:spPr>
      </p:pic>
      <p:pic>
        <p:nvPicPr>
          <p:cNvPr id="34" name="dots-line-cropped.png" descr="dots-line-cropped.png"/>
          <p:cNvPicPr>
            <a:picLocks noChangeAspect="1"/>
          </p:cNvPicPr>
          <p:nvPr/>
        </p:nvPicPr>
        <p:blipFill>
          <a:blip r:embed="rId4">
            <a:extLst/>
          </a:blip>
          <a:srcRect l="4761" t="2928" r="10187"/>
          <a:stretch>
            <a:fillRect/>
          </a:stretch>
        </p:blipFill>
        <p:spPr>
          <a:xfrm rot="16199985">
            <a:off x="-4244962" y="4772011"/>
            <a:ext cx="9753601" cy="209579"/>
          </a:xfrm>
          <a:prstGeom prst="rect">
            <a:avLst/>
          </a:prstGeom>
          <a:ln w="12700">
            <a:miter lim="400000"/>
          </a:ln>
        </p:spPr>
      </p:pic>
      <p:pic>
        <p:nvPicPr>
          <p:cNvPr id="35" name="dots-line-cropped.png" descr="dots-line-cropped.png"/>
          <p:cNvPicPr>
            <a:picLocks noChangeAspect="1"/>
          </p:cNvPicPr>
          <p:nvPr/>
        </p:nvPicPr>
        <p:blipFill>
          <a:blip r:embed="rId4">
            <a:extLst/>
          </a:blip>
          <a:srcRect t="5872" b="5892"/>
          <a:stretch>
            <a:fillRect/>
          </a:stretch>
        </p:blipFill>
        <p:spPr>
          <a:xfrm rot="21599984">
            <a:off x="698498" y="469907"/>
            <a:ext cx="11468107" cy="190502"/>
          </a:xfrm>
          <a:prstGeom prst="rect">
            <a:avLst/>
          </a:prstGeom>
          <a:ln w="12700">
            <a:miter lim="400000"/>
          </a:ln>
        </p:spPr>
      </p:pic>
      <p:pic>
        <p:nvPicPr>
          <p:cNvPr id="36" name="dots-line-cropped.png" descr="dots-line-cropped.png"/>
          <p:cNvPicPr>
            <a:picLocks noChangeAspect="1"/>
          </p:cNvPicPr>
          <p:nvPr/>
        </p:nvPicPr>
        <p:blipFill>
          <a:blip r:embed="rId4">
            <a:extLst/>
          </a:blip>
          <a:srcRect l="53986" t="2927" r="41139"/>
          <a:stretch>
            <a:fillRect/>
          </a:stretch>
        </p:blipFill>
        <p:spPr>
          <a:xfrm rot="21599984">
            <a:off x="12439650" y="9010646"/>
            <a:ext cx="558802" cy="209582"/>
          </a:xfrm>
          <a:prstGeom prst="rect">
            <a:avLst/>
          </a:prstGeom>
          <a:ln w="12700">
            <a:miter lim="400000"/>
          </a:ln>
        </p:spPr>
      </p:pic>
      <p:pic>
        <p:nvPicPr>
          <p:cNvPr id="37" name="dots-line-cropped.png" descr="dots-line-cropped.png"/>
          <p:cNvPicPr>
            <a:picLocks noChangeAspect="1"/>
          </p:cNvPicPr>
          <p:nvPr/>
        </p:nvPicPr>
        <p:blipFill>
          <a:blip r:embed="rId4">
            <a:extLst/>
          </a:blip>
          <a:srcRect l="37929" t="2926" r="56976"/>
          <a:stretch>
            <a:fillRect/>
          </a:stretch>
        </p:blipFill>
        <p:spPr>
          <a:xfrm rot="21599984">
            <a:off x="6350" y="9010652"/>
            <a:ext cx="584202" cy="209584"/>
          </a:xfrm>
          <a:prstGeom prst="rect">
            <a:avLst/>
          </a:prstGeom>
          <a:ln w="12700">
            <a:miter lim="400000"/>
          </a:ln>
        </p:spPr>
      </p:pic>
      <p:pic>
        <p:nvPicPr>
          <p:cNvPr id="38" name="lines-vert-line.png" descr="lines-vert-line.png"/>
          <p:cNvPicPr>
            <a:picLocks noChangeAspect="1"/>
          </p:cNvPicPr>
          <p:nvPr/>
        </p:nvPicPr>
        <p:blipFill>
          <a:blip r:embed="rId5">
            <a:extLst/>
          </a:blip>
          <a:stretch>
            <a:fillRect/>
          </a:stretch>
        </p:blipFill>
        <p:spPr>
          <a:xfrm>
            <a:off x="12153900" y="361949"/>
            <a:ext cx="317500" cy="8724901"/>
          </a:xfrm>
          <a:prstGeom prst="rect">
            <a:avLst/>
          </a:prstGeom>
          <a:ln w="12700">
            <a:miter lim="400000"/>
          </a:ln>
        </p:spPr>
      </p:pic>
      <p:sp>
        <p:nvSpPr>
          <p:cNvPr id="39" name="Immagine"/>
          <p:cNvSpPr>
            <a:spLocks noGrp="1"/>
          </p:cNvSpPr>
          <p:nvPr>
            <p:ph type="pic" idx="13"/>
          </p:nvPr>
        </p:nvSpPr>
        <p:spPr>
          <a:xfrm>
            <a:off x="1272292" y="946150"/>
            <a:ext cx="10464802" cy="5067300"/>
          </a:xfrm>
          <a:prstGeom prst="rect">
            <a:avLst/>
          </a:prstGeom>
          <a:ln w="101600">
            <a:solidFill>
              <a:srgbClr val="FFFFFF"/>
            </a:solidFill>
          </a:ln>
          <a:effectLst>
            <a:outerShdw blurRad="38100" dist="50800" dir="5400000" rotWithShape="0">
              <a:srgbClr val="292929">
                <a:alpha val="69750"/>
              </a:srgbClr>
            </a:outerShdw>
          </a:effectLst>
        </p:spPr>
        <p:txBody>
          <a:bodyPr lIns="91439" tIns="45719" rIns="91439" bIns="45719" anchor="t">
            <a:noAutofit/>
          </a:bodyPr>
          <a:lstStyle/>
          <a:p>
            <a:endParaRPr/>
          </a:p>
        </p:txBody>
      </p:sp>
      <p:sp>
        <p:nvSpPr>
          <p:cNvPr id="40" name="Titolo Testo"/>
          <p:cNvSpPr txBox="1">
            <a:spLocks noGrp="1"/>
          </p:cNvSpPr>
          <p:nvPr>
            <p:ph type="title"/>
          </p:nvPr>
        </p:nvSpPr>
        <p:spPr>
          <a:xfrm>
            <a:off x="1270000" y="6223000"/>
            <a:ext cx="10464800" cy="1485900"/>
          </a:xfrm>
          <a:prstGeom prst="rect">
            <a:avLst/>
          </a:prstGeom>
        </p:spPr>
        <p:txBody>
          <a:bodyPr anchor="b"/>
          <a:lstStyle>
            <a:lvl1pPr>
              <a:defRPr i="1">
                <a:solidFill>
                  <a:srgbClr val="292929">
                    <a:alpha val="93000"/>
                  </a:srgbClr>
                </a:solidFill>
                <a:latin typeface="Georgia"/>
                <a:ea typeface="Georgia"/>
                <a:cs typeface="Georgia"/>
                <a:sym typeface="Georgia"/>
              </a:defRPr>
            </a:lvl1pPr>
          </a:lstStyle>
          <a:p>
            <a:r>
              <a:t>Titolo Testo</a:t>
            </a:r>
          </a:p>
        </p:txBody>
      </p:sp>
      <p:sp>
        <p:nvSpPr>
          <p:cNvPr id="41" name="Corpo livello uno…"/>
          <p:cNvSpPr txBox="1">
            <a:spLocks noGrp="1"/>
          </p:cNvSpPr>
          <p:nvPr>
            <p:ph type="body" sz="quarter" idx="1"/>
          </p:nvPr>
        </p:nvSpPr>
        <p:spPr>
          <a:xfrm>
            <a:off x="1270000" y="7696200"/>
            <a:ext cx="10464800" cy="1206500"/>
          </a:xfrm>
          <a:prstGeom prst="rect">
            <a:avLst/>
          </a:prstGeom>
        </p:spPr>
        <p:txBody>
          <a:bodyPr anchor="t"/>
          <a:lstStyle>
            <a:lvl1pPr marL="0" indent="0" algn="ctr">
              <a:spcBef>
                <a:spcPts val="0"/>
              </a:spcBef>
              <a:buSzTx/>
              <a:buNone/>
              <a:defRPr sz="3800" i="1">
                <a:solidFill>
                  <a:srgbClr val="C2453A"/>
                </a:solidFill>
              </a:defRPr>
            </a:lvl1pPr>
            <a:lvl2pPr marL="0" indent="0" algn="ctr">
              <a:spcBef>
                <a:spcPts val="0"/>
              </a:spcBef>
              <a:buSzTx/>
              <a:buNone/>
              <a:defRPr sz="3800" i="1">
                <a:solidFill>
                  <a:srgbClr val="C2453A"/>
                </a:solidFill>
              </a:defRPr>
            </a:lvl2pPr>
            <a:lvl3pPr marL="0" indent="0" algn="ctr">
              <a:spcBef>
                <a:spcPts val="0"/>
              </a:spcBef>
              <a:buSzTx/>
              <a:buNone/>
              <a:defRPr sz="3800" i="1">
                <a:solidFill>
                  <a:srgbClr val="C2453A"/>
                </a:solidFill>
              </a:defRPr>
            </a:lvl3pPr>
            <a:lvl4pPr marL="0" indent="0" algn="ctr">
              <a:spcBef>
                <a:spcPts val="0"/>
              </a:spcBef>
              <a:buSzTx/>
              <a:buNone/>
              <a:defRPr sz="3800" i="1">
                <a:solidFill>
                  <a:srgbClr val="C2453A"/>
                </a:solidFill>
              </a:defRPr>
            </a:lvl4pPr>
            <a:lvl5pPr marL="0" indent="0" algn="ctr">
              <a:spcBef>
                <a:spcPts val="0"/>
              </a:spcBef>
              <a:buSzTx/>
              <a:buNone/>
              <a:defRPr sz="3800" i="1">
                <a:solidFill>
                  <a:srgbClr val="C2453A"/>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4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olo - Centrato">
    <p:spTree>
      <p:nvGrpSpPr>
        <p:cNvPr id="1" name=""/>
        <p:cNvGrpSpPr/>
        <p:nvPr/>
      </p:nvGrpSpPr>
      <p:grpSpPr>
        <a:xfrm>
          <a:off x="0" y="0"/>
          <a:ext cx="0" cy="0"/>
          <a:chOff x="0" y="0"/>
          <a:chExt cx="0" cy="0"/>
        </a:xfrm>
      </p:grpSpPr>
      <p:pic>
        <p:nvPicPr>
          <p:cNvPr id="49" name="chalk_line-1.png" descr="chalk_line-1.png"/>
          <p:cNvPicPr>
            <a:picLocks noChangeAspect="1"/>
          </p:cNvPicPr>
          <p:nvPr/>
        </p:nvPicPr>
        <p:blipFill>
          <a:blip r:embed="rId2">
            <a:extLst/>
          </a:blip>
          <a:stretch>
            <a:fillRect/>
          </a:stretch>
        </p:blipFill>
        <p:spPr>
          <a:xfrm>
            <a:off x="177800" y="0"/>
            <a:ext cx="3441700" cy="9794917"/>
          </a:xfrm>
          <a:prstGeom prst="rect">
            <a:avLst/>
          </a:prstGeom>
          <a:ln w="12700">
            <a:miter lim="400000"/>
          </a:ln>
        </p:spPr>
      </p:pic>
      <p:pic>
        <p:nvPicPr>
          <p:cNvPr id="50" name="chalk_line-2.png" descr="chalk_line-2.png"/>
          <p:cNvPicPr>
            <a:picLocks noChangeAspect="1"/>
          </p:cNvPicPr>
          <p:nvPr/>
        </p:nvPicPr>
        <p:blipFill>
          <a:blip r:embed="rId3">
            <a:extLst/>
          </a:blip>
          <a:stretch>
            <a:fillRect/>
          </a:stretch>
        </p:blipFill>
        <p:spPr>
          <a:xfrm>
            <a:off x="5168900" y="1321245"/>
            <a:ext cx="7835900" cy="7934468"/>
          </a:xfrm>
          <a:prstGeom prst="rect">
            <a:avLst/>
          </a:prstGeom>
          <a:ln w="12700">
            <a:miter lim="400000"/>
          </a:ln>
        </p:spPr>
      </p:pic>
      <p:pic>
        <p:nvPicPr>
          <p:cNvPr id="51" name="scrapbook_cover_title_hi.png" descr="scrapbook_cover_title_hi.png"/>
          <p:cNvPicPr>
            <a:picLocks noChangeAspect="1"/>
          </p:cNvPicPr>
          <p:nvPr/>
        </p:nvPicPr>
        <p:blipFill>
          <a:blip r:embed="rId4">
            <a:extLst/>
          </a:blip>
          <a:stretch>
            <a:fillRect/>
          </a:stretch>
        </p:blipFill>
        <p:spPr>
          <a:xfrm>
            <a:off x="640735" y="2781300"/>
            <a:ext cx="11760201" cy="4178300"/>
          </a:xfrm>
          <a:prstGeom prst="rect">
            <a:avLst/>
          </a:prstGeom>
          <a:ln w="12700">
            <a:miter lim="400000"/>
          </a:ln>
        </p:spPr>
      </p:pic>
      <p:sp>
        <p:nvSpPr>
          <p:cNvPr id="52" name="Titolo Testo"/>
          <p:cNvSpPr txBox="1">
            <a:spLocks noGrp="1"/>
          </p:cNvSpPr>
          <p:nvPr>
            <p:ph type="title"/>
          </p:nvPr>
        </p:nvSpPr>
        <p:spPr>
          <a:xfrm>
            <a:off x="1270000" y="3733800"/>
            <a:ext cx="10464800" cy="2286000"/>
          </a:xfrm>
          <a:prstGeom prst="rect">
            <a:avLst/>
          </a:prstGeom>
        </p:spPr>
        <p:txBody>
          <a:bodyPr/>
          <a:lstStyle>
            <a:lvl1pPr>
              <a:defRPr i="1">
                <a:solidFill>
                  <a:srgbClr val="292929">
                    <a:alpha val="93000"/>
                  </a:srgbClr>
                </a:solidFill>
                <a:latin typeface="Georgia"/>
                <a:ea typeface="Georgia"/>
                <a:cs typeface="Georgia"/>
                <a:sym typeface="Georgia"/>
              </a:defRPr>
            </a:lvl1pPr>
          </a:lstStyle>
          <a:p>
            <a:r>
              <a:t>Titolo Testo</a:t>
            </a:r>
          </a:p>
        </p:txBody>
      </p:sp>
      <p:sp>
        <p:nvSpPr>
          <p:cNvPr id="5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Foto - Verticale">
    <p:spTree>
      <p:nvGrpSpPr>
        <p:cNvPr id="1" name=""/>
        <p:cNvGrpSpPr/>
        <p:nvPr/>
      </p:nvGrpSpPr>
      <p:grpSpPr>
        <a:xfrm>
          <a:off x="0" y="0"/>
          <a:ext cx="0" cy="0"/>
          <a:chOff x="0" y="0"/>
          <a:chExt cx="0" cy="0"/>
        </a:xfrm>
      </p:grpSpPr>
      <p:pic>
        <p:nvPicPr>
          <p:cNvPr id="60" name="lines-line-1.png" descr="lines-line-1.png"/>
          <p:cNvPicPr>
            <a:picLocks noChangeAspect="1"/>
          </p:cNvPicPr>
          <p:nvPr/>
        </p:nvPicPr>
        <p:blipFill>
          <a:blip r:embed="rId2">
            <a:extLst/>
          </a:blip>
          <a:stretch>
            <a:fillRect/>
          </a:stretch>
        </p:blipFill>
        <p:spPr>
          <a:xfrm>
            <a:off x="647700" y="8864600"/>
            <a:ext cx="11798300" cy="292100"/>
          </a:xfrm>
          <a:prstGeom prst="rect">
            <a:avLst/>
          </a:prstGeom>
          <a:ln w="12700">
            <a:miter lim="400000"/>
          </a:ln>
        </p:spPr>
      </p:pic>
      <p:pic>
        <p:nvPicPr>
          <p:cNvPr id="61" name="wave-line.png" descr="wave-line.png"/>
          <p:cNvPicPr>
            <a:picLocks noChangeAspect="1"/>
          </p:cNvPicPr>
          <p:nvPr/>
        </p:nvPicPr>
        <p:blipFill>
          <a:blip r:embed="rId3">
            <a:extLst/>
          </a:blip>
          <a:srcRect l="16094" t="82" r="38169" b="147"/>
          <a:stretch>
            <a:fillRect/>
          </a:stretch>
        </p:blipFill>
        <p:spPr>
          <a:xfrm>
            <a:off x="799799" y="597015"/>
            <a:ext cx="11366898" cy="139701"/>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0" y="21600"/>
                </a:lnTo>
                <a:lnTo>
                  <a:pt x="21599" y="21600"/>
                </a:lnTo>
                <a:lnTo>
                  <a:pt x="21600" y="0"/>
                </a:lnTo>
                <a:lnTo>
                  <a:pt x="1" y="0"/>
                </a:lnTo>
                <a:close/>
              </a:path>
            </a:pathLst>
          </a:custGeom>
          <a:ln w="12700">
            <a:miter lim="400000"/>
          </a:ln>
        </p:spPr>
      </p:pic>
      <p:pic>
        <p:nvPicPr>
          <p:cNvPr id="62" name="wave-line.png" descr="wave-line.png"/>
          <p:cNvPicPr>
            <a:picLocks noChangeAspect="1"/>
          </p:cNvPicPr>
          <p:nvPr/>
        </p:nvPicPr>
        <p:blipFill>
          <a:blip r:embed="rId3">
            <a:extLst/>
          </a:blip>
          <a:srcRect l="16504" r="50434"/>
          <a:stretch>
            <a:fillRect/>
          </a:stretch>
        </p:blipFill>
        <p:spPr>
          <a:xfrm rot="5400000">
            <a:off x="-3378364" y="4686137"/>
            <a:ext cx="8216901" cy="140024"/>
          </a:xfrm>
          <a:prstGeom prst="rect">
            <a:avLst/>
          </a:prstGeom>
          <a:ln w="12700">
            <a:miter lim="400000"/>
          </a:ln>
        </p:spPr>
      </p:pic>
      <p:pic>
        <p:nvPicPr>
          <p:cNvPr id="63" name="dots-line-cropped.png" descr="dots-line-cropped.png"/>
          <p:cNvPicPr>
            <a:picLocks noChangeAspect="1"/>
          </p:cNvPicPr>
          <p:nvPr/>
        </p:nvPicPr>
        <p:blipFill>
          <a:blip r:embed="rId4">
            <a:extLst/>
          </a:blip>
          <a:srcRect l="4761" t="2928" r="10187"/>
          <a:stretch>
            <a:fillRect/>
          </a:stretch>
        </p:blipFill>
        <p:spPr>
          <a:xfrm rot="16199985">
            <a:off x="-4244962" y="4772011"/>
            <a:ext cx="9753601" cy="209579"/>
          </a:xfrm>
          <a:prstGeom prst="rect">
            <a:avLst/>
          </a:prstGeom>
          <a:ln w="12700">
            <a:miter lim="400000"/>
          </a:ln>
        </p:spPr>
      </p:pic>
      <p:pic>
        <p:nvPicPr>
          <p:cNvPr id="64" name="dots-line-cropped.png" descr="dots-line-cropped.png"/>
          <p:cNvPicPr>
            <a:picLocks noChangeAspect="1"/>
          </p:cNvPicPr>
          <p:nvPr/>
        </p:nvPicPr>
        <p:blipFill>
          <a:blip r:embed="rId4">
            <a:extLst/>
          </a:blip>
          <a:srcRect t="5872" b="5892"/>
          <a:stretch>
            <a:fillRect/>
          </a:stretch>
        </p:blipFill>
        <p:spPr>
          <a:xfrm rot="21599984">
            <a:off x="698498" y="469907"/>
            <a:ext cx="11468107" cy="190502"/>
          </a:xfrm>
          <a:prstGeom prst="rect">
            <a:avLst/>
          </a:prstGeom>
          <a:ln w="12700">
            <a:miter lim="400000"/>
          </a:ln>
        </p:spPr>
      </p:pic>
      <p:pic>
        <p:nvPicPr>
          <p:cNvPr id="65" name="dots-line-cropped.png" descr="dots-line-cropped.png"/>
          <p:cNvPicPr>
            <a:picLocks noChangeAspect="1"/>
          </p:cNvPicPr>
          <p:nvPr/>
        </p:nvPicPr>
        <p:blipFill>
          <a:blip r:embed="rId4">
            <a:extLst/>
          </a:blip>
          <a:srcRect l="53986" t="2927" r="41139"/>
          <a:stretch>
            <a:fillRect/>
          </a:stretch>
        </p:blipFill>
        <p:spPr>
          <a:xfrm rot="21599984">
            <a:off x="12439650" y="9010646"/>
            <a:ext cx="558802" cy="209582"/>
          </a:xfrm>
          <a:prstGeom prst="rect">
            <a:avLst/>
          </a:prstGeom>
          <a:ln w="12700">
            <a:miter lim="400000"/>
          </a:ln>
        </p:spPr>
      </p:pic>
      <p:pic>
        <p:nvPicPr>
          <p:cNvPr id="66" name="dots-line-cropped.png" descr="dots-line-cropped.png"/>
          <p:cNvPicPr>
            <a:picLocks noChangeAspect="1"/>
          </p:cNvPicPr>
          <p:nvPr/>
        </p:nvPicPr>
        <p:blipFill>
          <a:blip r:embed="rId4">
            <a:extLst/>
          </a:blip>
          <a:srcRect l="37929" t="2926" r="56976"/>
          <a:stretch>
            <a:fillRect/>
          </a:stretch>
        </p:blipFill>
        <p:spPr>
          <a:xfrm rot="21599984">
            <a:off x="6350" y="9010652"/>
            <a:ext cx="584202" cy="209584"/>
          </a:xfrm>
          <a:prstGeom prst="rect">
            <a:avLst/>
          </a:prstGeom>
          <a:ln w="12700">
            <a:miter lim="400000"/>
          </a:ln>
        </p:spPr>
      </p:pic>
      <p:pic>
        <p:nvPicPr>
          <p:cNvPr id="67" name="lines-vert-line.png" descr="lines-vert-line.png"/>
          <p:cNvPicPr>
            <a:picLocks noChangeAspect="1"/>
          </p:cNvPicPr>
          <p:nvPr/>
        </p:nvPicPr>
        <p:blipFill>
          <a:blip r:embed="rId5">
            <a:extLst/>
          </a:blip>
          <a:stretch>
            <a:fillRect/>
          </a:stretch>
        </p:blipFill>
        <p:spPr>
          <a:xfrm>
            <a:off x="12153900" y="361949"/>
            <a:ext cx="317500" cy="8724901"/>
          </a:xfrm>
          <a:prstGeom prst="rect">
            <a:avLst/>
          </a:prstGeom>
          <a:ln w="12700">
            <a:miter lim="400000"/>
          </a:ln>
        </p:spPr>
      </p:pic>
      <p:sp>
        <p:nvSpPr>
          <p:cNvPr id="68" name="Immagine"/>
          <p:cNvSpPr>
            <a:spLocks noGrp="1"/>
          </p:cNvSpPr>
          <p:nvPr>
            <p:ph type="pic" sz="half" idx="13"/>
          </p:nvPr>
        </p:nvSpPr>
        <p:spPr>
          <a:xfrm>
            <a:off x="6565900" y="1358900"/>
            <a:ext cx="5185077" cy="6908800"/>
          </a:xfrm>
          <a:prstGeom prst="rect">
            <a:avLst/>
          </a:prstGeom>
          <a:ln w="101600">
            <a:solidFill>
              <a:srgbClr val="FFFFFF"/>
            </a:solidFill>
          </a:ln>
          <a:effectLst>
            <a:outerShdw blurRad="38100" dist="50800" dir="5400000" rotWithShape="0">
              <a:srgbClr val="292929">
                <a:alpha val="69750"/>
              </a:srgbClr>
            </a:outerShdw>
          </a:effectLst>
        </p:spPr>
        <p:txBody>
          <a:bodyPr lIns="91439" tIns="45719" rIns="91439" bIns="45719" anchor="t">
            <a:noAutofit/>
          </a:bodyPr>
          <a:lstStyle/>
          <a:p>
            <a:endParaRPr/>
          </a:p>
        </p:txBody>
      </p:sp>
      <p:sp>
        <p:nvSpPr>
          <p:cNvPr id="69" name="Titolo Testo"/>
          <p:cNvSpPr txBox="1">
            <a:spLocks noGrp="1"/>
          </p:cNvSpPr>
          <p:nvPr>
            <p:ph type="title"/>
          </p:nvPr>
        </p:nvSpPr>
        <p:spPr>
          <a:xfrm>
            <a:off x="1079500" y="1358900"/>
            <a:ext cx="5054600" cy="3759200"/>
          </a:xfrm>
          <a:prstGeom prst="rect">
            <a:avLst/>
          </a:prstGeom>
        </p:spPr>
        <p:txBody>
          <a:bodyPr anchor="b"/>
          <a:lstStyle>
            <a:lvl1pPr>
              <a:defRPr i="1">
                <a:solidFill>
                  <a:srgbClr val="292929">
                    <a:alpha val="93000"/>
                  </a:srgbClr>
                </a:solidFill>
                <a:latin typeface="Georgia"/>
                <a:ea typeface="Georgia"/>
                <a:cs typeface="Georgia"/>
                <a:sym typeface="Georgia"/>
              </a:defRPr>
            </a:lvl1pPr>
          </a:lstStyle>
          <a:p>
            <a:r>
              <a:t>Titolo Testo</a:t>
            </a:r>
          </a:p>
        </p:txBody>
      </p:sp>
      <p:sp>
        <p:nvSpPr>
          <p:cNvPr id="70" name="Corpo livello uno…"/>
          <p:cNvSpPr txBox="1">
            <a:spLocks noGrp="1"/>
          </p:cNvSpPr>
          <p:nvPr>
            <p:ph type="body" sz="quarter" idx="1"/>
          </p:nvPr>
        </p:nvSpPr>
        <p:spPr>
          <a:xfrm>
            <a:off x="1079500" y="5207000"/>
            <a:ext cx="5054600" cy="3149600"/>
          </a:xfrm>
          <a:prstGeom prst="rect">
            <a:avLst/>
          </a:prstGeom>
        </p:spPr>
        <p:txBody>
          <a:bodyPr anchor="t"/>
          <a:lstStyle>
            <a:lvl1pPr marL="0" indent="0" algn="ctr">
              <a:spcBef>
                <a:spcPts val="0"/>
              </a:spcBef>
              <a:buSzTx/>
              <a:buNone/>
              <a:defRPr sz="3800" i="1">
                <a:solidFill>
                  <a:srgbClr val="C2453A"/>
                </a:solidFill>
              </a:defRPr>
            </a:lvl1pPr>
            <a:lvl2pPr marL="0" indent="0" algn="ctr">
              <a:spcBef>
                <a:spcPts val="0"/>
              </a:spcBef>
              <a:buSzTx/>
              <a:buNone/>
              <a:defRPr sz="3800" i="1">
                <a:solidFill>
                  <a:srgbClr val="C2453A"/>
                </a:solidFill>
              </a:defRPr>
            </a:lvl2pPr>
            <a:lvl3pPr marL="0" indent="0" algn="ctr">
              <a:spcBef>
                <a:spcPts val="0"/>
              </a:spcBef>
              <a:buSzTx/>
              <a:buNone/>
              <a:defRPr sz="3800" i="1">
                <a:solidFill>
                  <a:srgbClr val="C2453A"/>
                </a:solidFill>
              </a:defRPr>
            </a:lvl3pPr>
            <a:lvl4pPr marL="0" indent="0" algn="ctr">
              <a:spcBef>
                <a:spcPts val="0"/>
              </a:spcBef>
              <a:buSzTx/>
              <a:buNone/>
              <a:defRPr sz="3800" i="1">
                <a:solidFill>
                  <a:srgbClr val="C2453A"/>
                </a:solidFill>
              </a:defRPr>
            </a:lvl4pPr>
            <a:lvl5pPr marL="0" indent="0" algn="ctr">
              <a:spcBef>
                <a:spcPts val="0"/>
              </a:spcBef>
              <a:buSzTx/>
              <a:buNone/>
              <a:defRPr sz="3800" i="1">
                <a:solidFill>
                  <a:srgbClr val="C2453A"/>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7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olo - In alto">
    <p:spTree>
      <p:nvGrpSpPr>
        <p:cNvPr id="1" name=""/>
        <p:cNvGrpSpPr/>
        <p:nvPr/>
      </p:nvGrpSpPr>
      <p:grpSpPr>
        <a:xfrm>
          <a:off x="0" y="0"/>
          <a:ext cx="0" cy="0"/>
          <a:chOff x="0" y="0"/>
          <a:chExt cx="0" cy="0"/>
        </a:xfrm>
      </p:grpSpPr>
      <p:pic>
        <p:nvPicPr>
          <p:cNvPr id="78" name="dash-line.png" descr="dash-line.png"/>
          <p:cNvPicPr>
            <a:picLocks noChangeAspect="1"/>
          </p:cNvPicPr>
          <p:nvPr/>
        </p:nvPicPr>
        <p:blipFill>
          <a:blip r:embed="rId2">
            <a:extLst/>
          </a:blip>
          <a:srcRect t="21428" r="64507" b="16070"/>
          <a:stretch>
            <a:fillRect/>
          </a:stretch>
        </p:blipFill>
        <p:spPr>
          <a:xfrm>
            <a:off x="444500" y="1854200"/>
            <a:ext cx="12115800" cy="444501"/>
          </a:xfrm>
          <a:prstGeom prst="rect">
            <a:avLst/>
          </a:prstGeom>
          <a:ln w="12700">
            <a:miter lim="400000"/>
          </a:ln>
        </p:spPr>
      </p:pic>
      <p:pic>
        <p:nvPicPr>
          <p:cNvPr id="79" name="dash-line.png" descr="dash-line.png"/>
          <p:cNvPicPr>
            <a:picLocks noChangeAspect="1"/>
          </p:cNvPicPr>
          <p:nvPr/>
        </p:nvPicPr>
        <p:blipFill>
          <a:blip r:embed="rId2">
            <a:extLst/>
          </a:blip>
          <a:srcRect t="19642" r="61904" b="17857"/>
          <a:stretch>
            <a:fillRect/>
          </a:stretch>
        </p:blipFill>
        <p:spPr>
          <a:xfrm>
            <a:off x="0" y="8940800"/>
            <a:ext cx="13004801" cy="444501"/>
          </a:xfrm>
          <a:prstGeom prst="rect">
            <a:avLst/>
          </a:prstGeom>
          <a:ln w="12700">
            <a:miter lim="400000"/>
          </a:ln>
        </p:spPr>
      </p:pic>
      <p:pic>
        <p:nvPicPr>
          <p:cNvPr id="80" name="dash-line.png" descr="dash-line.png"/>
          <p:cNvPicPr>
            <a:picLocks noChangeAspect="1"/>
          </p:cNvPicPr>
          <p:nvPr/>
        </p:nvPicPr>
        <p:blipFill>
          <a:blip r:embed="rId2">
            <a:extLst/>
          </a:blip>
          <a:srcRect t="19642" r="71428" b="17857"/>
          <a:stretch>
            <a:fillRect/>
          </a:stretch>
        </p:blipFill>
        <p:spPr>
          <a:xfrm rot="5400000">
            <a:off x="-4260850" y="4654549"/>
            <a:ext cx="9753602" cy="444501"/>
          </a:xfrm>
          <a:prstGeom prst="rect">
            <a:avLst/>
          </a:prstGeom>
          <a:ln w="12700">
            <a:miter lim="400000"/>
          </a:ln>
        </p:spPr>
      </p:pic>
      <p:pic>
        <p:nvPicPr>
          <p:cNvPr id="81" name="dash-line.png" descr="dash-line.png"/>
          <p:cNvPicPr>
            <a:picLocks noChangeAspect="1"/>
          </p:cNvPicPr>
          <p:nvPr/>
        </p:nvPicPr>
        <p:blipFill>
          <a:blip r:embed="rId2">
            <a:extLst/>
          </a:blip>
          <a:srcRect t="16071" r="78794" b="21427"/>
          <a:stretch>
            <a:fillRect/>
          </a:stretch>
        </p:blipFill>
        <p:spPr>
          <a:xfrm rot="5400000">
            <a:off x="8769349" y="5238749"/>
            <a:ext cx="7239002" cy="444501"/>
          </a:xfrm>
          <a:prstGeom prst="rect">
            <a:avLst/>
          </a:prstGeom>
          <a:ln w="12700">
            <a:miter lim="400000"/>
          </a:ln>
        </p:spPr>
      </p:pic>
      <p:pic>
        <p:nvPicPr>
          <p:cNvPr id="82" name="tri-line.png" descr="tri-line.png"/>
          <p:cNvPicPr>
            <a:picLocks noChangeAspect="1"/>
          </p:cNvPicPr>
          <p:nvPr/>
        </p:nvPicPr>
        <p:blipFill>
          <a:blip r:embed="rId3">
            <a:extLst/>
          </a:blip>
          <a:srcRect l="70681" t="18886"/>
          <a:stretch>
            <a:fillRect/>
          </a:stretch>
        </p:blipFill>
        <p:spPr>
          <a:xfrm rot="16199995">
            <a:off x="-2691091" y="5364437"/>
            <a:ext cx="7048503" cy="409033"/>
          </a:xfrm>
          <a:prstGeom prst="rect">
            <a:avLst/>
          </a:prstGeom>
          <a:ln w="12700">
            <a:miter lim="400000"/>
          </a:ln>
        </p:spPr>
      </p:pic>
      <p:pic>
        <p:nvPicPr>
          <p:cNvPr id="83" name="tri-line.png" descr="tri-line.png"/>
          <p:cNvPicPr>
            <a:picLocks noChangeAspect="1"/>
          </p:cNvPicPr>
          <p:nvPr/>
        </p:nvPicPr>
        <p:blipFill>
          <a:blip r:embed="rId3">
            <a:extLst/>
          </a:blip>
          <a:srcRect l="9861" t="22490" r="62206"/>
          <a:stretch>
            <a:fillRect/>
          </a:stretch>
        </p:blipFill>
        <p:spPr>
          <a:xfrm rot="5399996">
            <a:off x="8842379" y="5419726"/>
            <a:ext cx="6654804" cy="387350"/>
          </a:xfrm>
          <a:prstGeom prst="rect">
            <a:avLst/>
          </a:prstGeom>
          <a:ln w="12700">
            <a:miter lim="400000"/>
          </a:ln>
        </p:spPr>
      </p:pic>
      <p:pic>
        <p:nvPicPr>
          <p:cNvPr id="84" name="tri-line.png" descr="tri-line.png"/>
          <p:cNvPicPr>
            <a:picLocks noChangeAspect="1"/>
          </p:cNvPicPr>
          <p:nvPr/>
        </p:nvPicPr>
        <p:blipFill>
          <a:blip r:embed="rId3">
            <a:extLst/>
          </a:blip>
          <a:srcRect t="18678" r="51892"/>
          <a:stretch>
            <a:fillRect/>
          </a:stretch>
        </p:blipFill>
        <p:spPr>
          <a:xfrm rot="10799995">
            <a:off x="882649" y="8775709"/>
            <a:ext cx="11461751" cy="406401"/>
          </a:xfrm>
          <a:prstGeom prst="rect">
            <a:avLst/>
          </a:prstGeom>
          <a:ln w="12700">
            <a:miter lim="400000"/>
          </a:ln>
        </p:spPr>
      </p:pic>
      <p:pic>
        <p:nvPicPr>
          <p:cNvPr id="85" name="tri-line.png" descr="tri-line.png"/>
          <p:cNvPicPr>
            <a:picLocks noChangeAspect="1"/>
          </p:cNvPicPr>
          <p:nvPr/>
        </p:nvPicPr>
        <p:blipFill>
          <a:blip r:embed="rId3">
            <a:extLst/>
          </a:blip>
          <a:srcRect t="17783" r="51945" b="18"/>
          <a:stretch>
            <a:fillRect/>
          </a:stretch>
        </p:blipFill>
        <p:spPr>
          <a:xfrm rot="21599996">
            <a:off x="838199" y="2057392"/>
            <a:ext cx="11449053" cy="410780"/>
          </a:xfrm>
          <a:prstGeom prst="rect">
            <a:avLst/>
          </a:prstGeom>
          <a:ln w="12700">
            <a:miter lim="400000"/>
          </a:ln>
        </p:spPr>
      </p:pic>
      <p:pic>
        <p:nvPicPr>
          <p:cNvPr id="86" name="scrapbook_title_hi.png" descr="scrapbook_title_hi.png"/>
          <p:cNvPicPr>
            <a:picLocks noChangeAspect="1"/>
          </p:cNvPicPr>
          <p:nvPr/>
        </p:nvPicPr>
        <p:blipFill>
          <a:blip r:embed="rId4">
            <a:extLst/>
          </a:blip>
          <a:stretch>
            <a:fillRect/>
          </a:stretch>
        </p:blipFill>
        <p:spPr>
          <a:xfrm>
            <a:off x="1092200" y="304800"/>
            <a:ext cx="10845800" cy="2260600"/>
          </a:xfrm>
          <a:prstGeom prst="rect">
            <a:avLst/>
          </a:prstGeom>
          <a:ln w="12700">
            <a:miter lim="400000"/>
          </a:ln>
        </p:spPr>
      </p:pic>
      <p:sp>
        <p:nvSpPr>
          <p:cNvPr id="87" name="Titolo Testo"/>
          <p:cNvSpPr txBox="1">
            <a:spLocks noGrp="1"/>
          </p:cNvSpPr>
          <p:nvPr>
            <p:ph type="title"/>
          </p:nvPr>
        </p:nvSpPr>
        <p:spPr>
          <a:xfrm>
            <a:off x="1270000" y="254000"/>
            <a:ext cx="10464800" cy="2349500"/>
          </a:xfrm>
          <a:prstGeom prst="rect">
            <a:avLst/>
          </a:prstGeom>
        </p:spPr>
        <p:txBody>
          <a:bodyPr/>
          <a:lstStyle>
            <a:lvl1pPr>
              <a:defRPr sz="6200"/>
            </a:lvl1pPr>
          </a:lstStyle>
          <a:p>
            <a:r>
              <a:t>Titolo Testo</a:t>
            </a:r>
          </a:p>
        </p:txBody>
      </p:sp>
      <p:sp>
        <p:nvSpPr>
          <p:cNvPr id="8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olo e punti elenco">
    <p:spTree>
      <p:nvGrpSpPr>
        <p:cNvPr id="1" name=""/>
        <p:cNvGrpSpPr/>
        <p:nvPr/>
      </p:nvGrpSpPr>
      <p:grpSpPr>
        <a:xfrm>
          <a:off x="0" y="0"/>
          <a:ext cx="0" cy="0"/>
          <a:chOff x="0" y="0"/>
          <a:chExt cx="0" cy="0"/>
        </a:xfrm>
      </p:grpSpPr>
      <p:pic>
        <p:nvPicPr>
          <p:cNvPr id="95" name="dash-line.png" descr="dash-line.png"/>
          <p:cNvPicPr>
            <a:picLocks noChangeAspect="1"/>
          </p:cNvPicPr>
          <p:nvPr/>
        </p:nvPicPr>
        <p:blipFill>
          <a:blip r:embed="rId2">
            <a:extLst/>
          </a:blip>
          <a:srcRect t="21428" r="64507" b="16070"/>
          <a:stretch>
            <a:fillRect/>
          </a:stretch>
        </p:blipFill>
        <p:spPr>
          <a:xfrm>
            <a:off x="444500" y="1854200"/>
            <a:ext cx="12115800" cy="444501"/>
          </a:xfrm>
          <a:prstGeom prst="rect">
            <a:avLst/>
          </a:prstGeom>
          <a:ln w="12700">
            <a:miter lim="400000"/>
          </a:ln>
        </p:spPr>
      </p:pic>
      <p:pic>
        <p:nvPicPr>
          <p:cNvPr id="96" name="dash-line.png" descr="dash-line.png"/>
          <p:cNvPicPr>
            <a:picLocks noChangeAspect="1"/>
          </p:cNvPicPr>
          <p:nvPr/>
        </p:nvPicPr>
        <p:blipFill>
          <a:blip r:embed="rId2">
            <a:extLst/>
          </a:blip>
          <a:srcRect t="19642" r="61904" b="17857"/>
          <a:stretch>
            <a:fillRect/>
          </a:stretch>
        </p:blipFill>
        <p:spPr>
          <a:xfrm>
            <a:off x="0" y="8940800"/>
            <a:ext cx="13004801" cy="444501"/>
          </a:xfrm>
          <a:prstGeom prst="rect">
            <a:avLst/>
          </a:prstGeom>
          <a:ln w="12700">
            <a:miter lim="400000"/>
          </a:ln>
        </p:spPr>
      </p:pic>
      <p:pic>
        <p:nvPicPr>
          <p:cNvPr id="97" name="dash-line.png" descr="dash-line.png"/>
          <p:cNvPicPr>
            <a:picLocks noChangeAspect="1"/>
          </p:cNvPicPr>
          <p:nvPr/>
        </p:nvPicPr>
        <p:blipFill>
          <a:blip r:embed="rId2">
            <a:extLst/>
          </a:blip>
          <a:srcRect t="19642" r="71428" b="17857"/>
          <a:stretch>
            <a:fillRect/>
          </a:stretch>
        </p:blipFill>
        <p:spPr>
          <a:xfrm rot="5400000">
            <a:off x="-4260850" y="4654549"/>
            <a:ext cx="9753602" cy="444501"/>
          </a:xfrm>
          <a:prstGeom prst="rect">
            <a:avLst/>
          </a:prstGeom>
          <a:ln w="12700">
            <a:miter lim="400000"/>
          </a:ln>
        </p:spPr>
      </p:pic>
      <p:pic>
        <p:nvPicPr>
          <p:cNvPr id="98" name="dash-line.png" descr="dash-line.png"/>
          <p:cNvPicPr>
            <a:picLocks noChangeAspect="1"/>
          </p:cNvPicPr>
          <p:nvPr/>
        </p:nvPicPr>
        <p:blipFill>
          <a:blip r:embed="rId2">
            <a:extLst/>
          </a:blip>
          <a:srcRect t="16071" r="78794" b="21427"/>
          <a:stretch>
            <a:fillRect/>
          </a:stretch>
        </p:blipFill>
        <p:spPr>
          <a:xfrm rot="5400000">
            <a:off x="8769349" y="5238749"/>
            <a:ext cx="7239002" cy="444501"/>
          </a:xfrm>
          <a:prstGeom prst="rect">
            <a:avLst/>
          </a:prstGeom>
          <a:ln w="12700">
            <a:miter lim="400000"/>
          </a:ln>
        </p:spPr>
      </p:pic>
      <p:pic>
        <p:nvPicPr>
          <p:cNvPr id="99" name="tri-line.png" descr="tri-line.png"/>
          <p:cNvPicPr>
            <a:picLocks noChangeAspect="1"/>
          </p:cNvPicPr>
          <p:nvPr/>
        </p:nvPicPr>
        <p:blipFill>
          <a:blip r:embed="rId3">
            <a:extLst/>
          </a:blip>
          <a:srcRect l="70681" t="18886"/>
          <a:stretch>
            <a:fillRect/>
          </a:stretch>
        </p:blipFill>
        <p:spPr>
          <a:xfrm rot="16199995">
            <a:off x="-2691091" y="5364437"/>
            <a:ext cx="7048503" cy="409033"/>
          </a:xfrm>
          <a:prstGeom prst="rect">
            <a:avLst/>
          </a:prstGeom>
          <a:ln w="12700">
            <a:miter lim="400000"/>
          </a:ln>
        </p:spPr>
      </p:pic>
      <p:pic>
        <p:nvPicPr>
          <p:cNvPr id="100" name="tri-line.png" descr="tri-line.png"/>
          <p:cNvPicPr>
            <a:picLocks noChangeAspect="1"/>
          </p:cNvPicPr>
          <p:nvPr/>
        </p:nvPicPr>
        <p:blipFill>
          <a:blip r:embed="rId3">
            <a:extLst/>
          </a:blip>
          <a:srcRect l="9861" t="22490" r="62206"/>
          <a:stretch>
            <a:fillRect/>
          </a:stretch>
        </p:blipFill>
        <p:spPr>
          <a:xfrm rot="5399996">
            <a:off x="8842379" y="5419726"/>
            <a:ext cx="6654804" cy="387350"/>
          </a:xfrm>
          <a:prstGeom prst="rect">
            <a:avLst/>
          </a:prstGeom>
          <a:ln w="12700">
            <a:miter lim="400000"/>
          </a:ln>
        </p:spPr>
      </p:pic>
      <p:pic>
        <p:nvPicPr>
          <p:cNvPr id="101" name="tri-line.png" descr="tri-line.png"/>
          <p:cNvPicPr>
            <a:picLocks noChangeAspect="1"/>
          </p:cNvPicPr>
          <p:nvPr/>
        </p:nvPicPr>
        <p:blipFill>
          <a:blip r:embed="rId3">
            <a:extLst/>
          </a:blip>
          <a:srcRect t="18678" r="51892"/>
          <a:stretch>
            <a:fillRect/>
          </a:stretch>
        </p:blipFill>
        <p:spPr>
          <a:xfrm rot="10799995">
            <a:off x="882649" y="8775709"/>
            <a:ext cx="11461751" cy="406401"/>
          </a:xfrm>
          <a:prstGeom prst="rect">
            <a:avLst/>
          </a:prstGeom>
          <a:ln w="12700">
            <a:miter lim="400000"/>
          </a:ln>
        </p:spPr>
      </p:pic>
      <p:pic>
        <p:nvPicPr>
          <p:cNvPr id="102" name="tri-line.png" descr="tri-line.png"/>
          <p:cNvPicPr>
            <a:picLocks noChangeAspect="1"/>
          </p:cNvPicPr>
          <p:nvPr/>
        </p:nvPicPr>
        <p:blipFill>
          <a:blip r:embed="rId3">
            <a:extLst/>
          </a:blip>
          <a:srcRect t="17783" r="51945" b="18"/>
          <a:stretch>
            <a:fillRect/>
          </a:stretch>
        </p:blipFill>
        <p:spPr>
          <a:xfrm rot="21599996">
            <a:off x="838199" y="2057392"/>
            <a:ext cx="11449053" cy="410780"/>
          </a:xfrm>
          <a:prstGeom prst="rect">
            <a:avLst/>
          </a:prstGeom>
          <a:ln w="12700">
            <a:miter lim="400000"/>
          </a:ln>
        </p:spPr>
      </p:pic>
      <p:pic>
        <p:nvPicPr>
          <p:cNvPr id="103" name="scrapbook_title_hi.png" descr="scrapbook_title_hi.png"/>
          <p:cNvPicPr>
            <a:picLocks noChangeAspect="1"/>
          </p:cNvPicPr>
          <p:nvPr/>
        </p:nvPicPr>
        <p:blipFill>
          <a:blip r:embed="rId4">
            <a:extLst/>
          </a:blip>
          <a:stretch>
            <a:fillRect/>
          </a:stretch>
        </p:blipFill>
        <p:spPr>
          <a:xfrm>
            <a:off x="1092200" y="304800"/>
            <a:ext cx="10845800" cy="2260600"/>
          </a:xfrm>
          <a:prstGeom prst="rect">
            <a:avLst/>
          </a:prstGeom>
          <a:ln w="12700">
            <a:miter lim="400000"/>
          </a:ln>
        </p:spPr>
      </p:pic>
      <p:sp>
        <p:nvSpPr>
          <p:cNvPr id="104" name="Titolo Testo"/>
          <p:cNvSpPr txBox="1">
            <a:spLocks noGrp="1"/>
          </p:cNvSpPr>
          <p:nvPr>
            <p:ph type="title"/>
          </p:nvPr>
        </p:nvSpPr>
        <p:spPr>
          <a:xfrm>
            <a:off x="1270000" y="254000"/>
            <a:ext cx="10464800" cy="2349500"/>
          </a:xfrm>
          <a:prstGeom prst="rect">
            <a:avLst/>
          </a:prstGeom>
        </p:spPr>
        <p:txBody>
          <a:bodyPr/>
          <a:lstStyle>
            <a:lvl1pPr>
              <a:defRPr sz="6200"/>
            </a:lvl1pPr>
          </a:lstStyle>
          <a:p>
            <a:r>
              <a:t>Titolo Testo</a:t>
            </a:r>
          </a:p>
        </p:txBody>
      </p:sp>
      <p:sp>
        <p:nvSpPr>
          <p:cNvPr id="105" name="Corpo livello uno…"/>
          <p:cNvSpPr txBox="1">
            <a:spLocks noGrp="1"/>
          </p:cNvSpPr>
          <p:nvPr>
            <p:ph type="body" idx="1"/>
          </p:nvPr>
        </p:nvSpPr>
        <p:spPr>
          <a:xfrm>
            <a:off x="1270000" y="2971800"/>
            <a:ext cx="10464800" cy="5715000"/>
          </a:xfrm>
          <a:prstGeom prst="rect">
            <a:avLst/>
          </a:prstGeom>
        </p:spPr>
        <p:txBody>
          <a:bodyPr/>
          <a:lstStyle>
            <a:lvl1pPr>
              <a:buBlip>
                <a:blip r:embed="rId5"/>
              </a:buBlip>
            </a:lvl1pPr>
            <a:lvl2pPr>
              <a:buBlip>
                <a:blip r:embed="rId5"/>
              </a:buBlip>
            </a:lvl2pPr>
            <a:lvl3pPr>
              <a:buBlip>
                <a:blip r:embed="rId5"/>
              </a:buBlip>
            </a:lvl3pPr>
            <a:lvl4pPr>
              <a:buBlip>
                <a:blip r:embed="rId5"/>
              </a:buBlip>
            </a:lvl4pPr>
            <a:lvl5pPr>
              <a:buBlip>
                <a:blip r:embed="rId5"/>
              </a:buBlip>
            </a:lvl5pPr>
          </a:lstStyle>
          <a:p>
            <a:r>
              <a:t>Corpo livello uno</a:t>
            </a:r>
          </a:p>
          <a:p>
            <a:pPr lvl="1"/>
            <a:r>
              <a:t>Corpo livello due</a:t>
            </a:r>
          </a:p>
          <a:p>
            <a:pPr lvl="2"/>
            <a:r>
              <a:t>Corpo livello tre</a:t>
            </a:r>
          </a:p>
          <a:p>
            <a:pPr lvl="3"/>
            <a:r>
              <a:t>Corpo livello quattro</a:t>
            </a:r>
          </a:p>
          <a:p>
            <a:pPr lvl="4"/>
            <a:r>
              <a:t>Corpo livello cinque</a:t>
            </a:r>
          </a:p>
        </p:txBody>
      </p:sp>
      <p:sp>
        <p:nvSpPr>
          <p:cNvPr id="106"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olo, punti elenco e foto">
    <p:spTree>
      <p:nvGrpSpPr>
        <p:cNvPr id="1" name=""/>
        <p:cNvGrpSpPr/>
        <p:nvPr/>
      </p:nvGrpSpPr>
      <p:grpSpPr>
        <a:xfrm>
          <a:off x="0" y="0"/>
          <a:ext cx="0" cy="0"/>
          <a:chOff x="0" y="0"/>
          <a:chExt cx="0" cy="0"/>
        </a:xfrm>
      </p:grpSpPr>
      <p:pic>
        <p:nvPicPr>
          <p:cNvPr id="113" name="plus-line.png" descr="plus-line.png"/>
          <p:cNvPicPr>
            <a:picLocks noChangeAspect="1"/>
          </p:cNvPicPr>
          <p:nvPr/>
        </p:nvPicPr>
        <p:blipFill>
          <a:blip r:embed="rId2">
            <a:extLst/>
          </a:blip>
          <a:srcRect l="2812" t="19999" r="57186" b="19999"/>
          <a:stretch>
            <a:fillRect/>
          </a:stretch>
        </p:blipFill>
        <p:spPr>
          <a:xfrm rot="5400000">
            <a:off x="-4305301" y="4724400"/>
            <a:ext cx="9753602" cy="304802"/>
          </a:xfrm>
          <a:prstGeom prst="rect">
            <a:avLst/>
          </a:prstGeom>
          <a:ln w="12700">
            <a:miter lim="400000"/>
          </a:ln>
        </p:spPr>
      </p:pic>
      <p:pic>
        <p:nvPicPr>
          <p:cNvPr id="114" name="plus-line.png" descr="plus-line.png"/>
          <p:cNvPicPr>
            <a:picLocks noChangeAspect="1"/>
          </p:cNvPicPr>
          <p:nvPr/>
        </p:nvPicPr>
        <p:blipFill>
          <a:blip r:embed="rId2">
            <a:extLst/>
          </a:blip>
          <a:srcRect l="10000" t="20000" r="61874" b="20000"/>
          <a:stretch>
            <a:fillRect/>
          </a:stretch>
        </p:blipFill>
        <p:spPr>
          <a:xfrm rot="5400000">
            <a:off x="8902700" y="5524499"/>
            <a:ext cx="6858001" cy="304801"/>
          </a:xfrm>
          <a:prstGeom prst="rect">
            <a:avLst/>
          </a:prstGeom>
          <a:ln w="12700">
            <a:miter lim="400000"/>
          </a:ln>
        </p:spPr>
      </p:pic>
      <p:pic>
        <p:nvPicPr>
          <p:cNvPr id="115" name="plus-line.png" descr="plus-line.png"/>
          <p:cNvPicPr>
            <a:picLocks noChangeAspect="1"/>
          </p:cNvPicPr>
          <p:nvPr/>
        </p:nvPicPr>
        <p:blipFill>
          <a:blip r:embed="rId2">
            <a:extLst/>
          </a:blip>
          <a:srcRect l="19114" t="12500" r="27552" b="27499"/>
          <a:stretch>
            <a:fillRect/>
          </a:stretch>
        </p:blipFill>
        <p:spPr>
          <a:xfrm rot="10800000">
            <a:off x="0" y="9016998"/>
            <a:ext cx="13004801" cy="304802"/>
          </a:xfrm>
          <a:prstGeom prst="rect">
            <a:avLst/>
          </a:prstGeom>
          <a:ln w="12700">
            <a:miter lim="400000"/>
          </a:ln>
        </p:spPr>
      </p:pic>
      <p:pic>
        <p:nvPicPr>
          <p:cNvPr id="116" name="plus-line.png" descr="plus-line.png"/>
          <p:cNvPicPr>
            <a:picLocks noChangeAspect="1"/>
          </p:cNvPicPr>
          <p:nvPr/>
        </p:nvPicPr>
        <p:blipFill>
          <a:blip r:embed="rId2">
            <a:extLst/>
          </a:blip>
          <a:srcRect t="18751" r="51796" b="21247"/>
          <a:stretch>
            <a:fillRect/>
          </a:stretch>
        </p:blipFill>
        <p:spPr>
          <a:xfrm rot="10800002">
            <a:off x="704849" y="1974845"/>
            <a:ext cx="11753851" cy="304808"/>
          </a:xfrm>
          <a:prstGeom prst="rect">
            <a:avLst/>
          </a:prstGeom>
          <a:ln w="12700">
            <a:miter lim="400000"/>
          </a:ln>
        </p:spPr>
      </p:pic>
      <p:pic>
        <p:nvPicPr>
          <p:cNvPr id="117" name="scrapbook_title_hi.png" descr="scrapbook_title_hi.png"/>
          <p:cNvPicPr>
            <a:picLocks noChangeAspect="1"/>
          </p:cNvPicPr>
          <p:nvPr/>
        </p:nvPicPr>
        <p:blipFill>
          <a:blip r:embed="rId3">
            <a:extLst/>
          </a:blip>
          <a:stretch>
            <a:fillRect/>
          </a:stretch>
        </p:blipFill>
        <p:spPr>
          <a:xfrm>
            <a:off x="1092200" y="304800"/>
            <a:ext cx="10845800" cy="2260600"/>
          </a:xfrm>
          <a:prstGeom prst="rect">
            <a:avLst/>
          </a:prstGeom>
          <a:ln w="12700">
            <a:miter lim="400000"/>
          </a:ln>
        </p:spPr>
      </p:pic>
      <p:sp>
        <p:nvSpPr>
          <p:cNvPr id="118" name="Immagine"/>
          <p:cNvSpPr>
            <a:spLocks noGrp="1"/>
          </p:cNvSpPr>
          <p:nvPr>
            <p:ph type="pic" sz="half" idx="13"/>
          </p:nvPr>
        </p:nvSpPr>
        <p:spPr>
          <a:xfrm rot="21360000">
            <a:off x="7449145" y="2547298"/>
            <a:ext cx="4737180" cy="6311902"/>
          </a:xfrm>
          <a:prstGeom prst="rect">
            <a:avLst/>
          </a:prstGeom>
          <a:ln w="101600">
            <a:solidFill>
              <a:srgbClr val="FFFFFF"/>
            </a:solidFill>
          </a:ln>
          <a:effectLst>
            <a:outerShdw blurRad="38100" dist="50800" dir="5400000" rotWithShape="0">
              <a:srgbClr val="292929">
                <a:alpha val="69750"/>
              </a:srgbClr>
            </a:outerShdw>
          </a:effectLst>
        </p:spPr>
        <p:txBody>
          <a:bodyPr lIns="91439" tIns="45719" rIns="91439" bIns="45719" anchor="t">
            <a:noAutofit/>
          </a:bodyPr>
          <a:lstStyle/>
          <a:p>
            <a:endParaRPr/>
          </a:p>
        </p:txBody>
      </p:sp>
      <p:sp>
        <p:nvSpPr>
          <p:cNvPr id="119" name="Titolo Testo"/>
          <p:cNvSpPr txBox="1">
            <a:spLocks noGrp="1"/>
          </p:cNvSpPr>
          <p:nvPr>
            <p:ph type="title"/>
          </p:nvPr>
        </p:nvSpPr>
        <p:spPr>
          <a:xfrm>
            <a:off x="1270000" y="254000"/>
            <a:ext cx="10464800" cy="2349500"/>
          </a:xfrm>
          <a:prstGeom prst="rect">
            <a:avLst/>
          </a:prstGeom>
        </p:spPr>
        <p:txBody>
          <a:bodyPr/>
          <a:lstStyle>
            <a:lvl1pPr>
              <a:defRPr sz="6200"/>
            </a:lvl1pPr>
          </a:lstStyle>
          <a:p>
            <a:r>
              <a:t>Titolo Testo</a:t>
            </a:r>
          </a:p>
        </p:txBody>
      </p:sp>
      <p:sp>
        <p:nvSpPr>
          <p:cNvPr id="120" name="Corpo livello uno…"/>
          <p:cNvSpPr txBox="1">
            <a:spLocks noGrp="1"/>
          </p:cNvSpPr>
          <p:nvPr>
            <p:ph type="body" sz="half" idx="1"/>
          </p:nvPr>
        </p:nvSpPr>
        <p:spPr>
          <a:xfrm>
            <a:off x="1270000" y="2971800"/>
            <a:ext cx="4953000" cy="5842000"/>
          </a:xfrm>
          <a:prstGeom prst="rect">
            <a:avLst/>
          </a:prstGeom>
        </p:spPr>
        <p:txBody>
          <a:bodyPr/>
          <a:lstStyle>
            <a:lvl1pPr marL="368300" indent="-368300">
              <a:spcBef>
                <a:spcPts val="3000"/>
              </a:spcBef>
              <a:buBlip>
                <a:blip r:embed="rId4"/>
              </a:buBlip>
              <a:defRPr sz="2800"/>
            </a:lvl1pPr>
            <a:lvl2pPr marL="736600" indent="-368300">
              <a:spcBef>
                <a:spcPts val="3000"/>
              </a:spcBef>
              <a:buBlip>
                <a:blip r:embed="rId4"/>
              </a:buBlip>
              <a:defRPr sz="2800"/>
            </a:lvl2pPr>
            <a:lvl3pPr marL="1104900" indent="-368300">
              <a:spcBef>
                <a:spcPts val="3000"/>
              </a:spcBef>
              <a:buBlip>
                <a:blip r:embed="rId4"/>
              </a:buBlip>
              <a:defRPr sz="2800"/>
            </a:lvl3pPr>
            <a:lvl4pPr marL="1473200" indent="-368300">
              <a:spcBef>
                <a:spcPts val="3000"/>
              </a:spcBef>
              <a:buBlip>
                <a:blip r:embed="rId4"/>
              </a:buBlip>
              <a:defRPr sz="2800"/>
            </a:lvl4pPr>
            <a:lvl5pPr marL="1841500" indent="-368300">
              <a:spcBef>
                <a:spcPts val="3000"/>
              </a:spcBef>
              <a:buBlip>
                <a:blip r:embed="rId4"/>
              </a:buBlip>
              <a:defRPr sz="2800"/>
            </a:lvl5pPr>
          </a:lstStyle>
          <a:p>
            <a:r>
              <a:t>Corpo livello uno</a:t>
            </a:r>
          </a:p>
          <a:p>
            <a:pPr lvl="1"/>
            <a:r>
              <a:t>Corpo livello due</a:t>
            </a:r>
          </a:p>
          <a:p>
            <a:pPr lvl="2"/>
            <a:r>
              <a:t>Corpo livello tre</a:t>
            </a:r>
          </a:p>
          <a:p>
            <a:pPr lvl="3"/>
            <a:r>
              <a:t>Corpo livello quattro</a:t>
            </a:r>
          </a:p>
          <a:p>
            <a:pPr lvl="4"/>
            <a:r>
              <a:t>Corpo livello cinque</a:t>
            </a:r>
          </a:p>
        </p:txBody>
      </p:sp>
      <p:sp>
        <p:nvSpPr>
          <p:cNvPr id="12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128" name="Corpo livello uno…"/>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Corpo livello uno</a:t>
            </a:r>
          </a:p>
          <a:p>
            <a:pPr lvl="1"/>
            <a:r>
              <a:t>Corpo livello due</a:t>
            </a:r>
          </a:p>
          <a:p>
            <a:pPr lvl="2"/>
            <a:r>
              <a:t>Corpo livello tre</a:t>
            </a:r>
          </a:p>
          <a:p>
            <a:pPr lvl="3"/>
            <a:r>
              <a:t>Corpo livello quattro</a:t>
            </a:r>
          </a:p>
          <a:p>
            <a:pPr lvl="4"/>
            <a:r>
              <a:t>Corpo livello cinque</a:t>
            </a:r>
          </a:p>
        </p:txBody>
      </p:sp>
      <p:sp>
        <p:nvSpPr>
          <p:cNvPr id="12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Foto - 3 per pagina">
    <p:spTree>
      <p:nvGrpSpPr>
        <p:cNvPr id="1" name=""/>
        <p:cNvGrpSpPr/>
        <p:nvPr/>
      </p:nvGrpSpPr>
      <p:grpSpPr>
        <a:xfrm>
          <a:off x="0" y="0"/>
          <a:ext cx="0" cy="0"/>
          <a:chOff x="0" y="0"/>
          <a:chExt cx="0" cy="0"/>
        </a:xfrm>
      </p:grpSpPr>
      <p:pic>
        <p:nvPicPr>
          <p:cNvPr id="136" name="lines-line-1.png" descr="lines-line-1.png"/>
          <p:cNvPicPr>
            <a:picLocks noChangeAspect="1"/>
          </p:cNvPicPr>
          <p:nvPr/>
        </p:nvPicPr>
        <p:blipFill>
          <a:blip r:embed="rId2">
            <a:extLst/>
          </a:blip>
          <a:stretch>
            <a:fillRect/>
          </a:stretch>
        </p:blipFill>
        <p:spPr>
          <a:xfrm>
            <a:off x="647700" y="8864600"/>
            <a:ext cx="11798300" cy="292100"/>
          </a:xfrm>
          <a:prstGeom prst="rect">
            <a:avLst/>
          </a:prstGeom>
          <a:ln w="12700">
            <a:miter lim="400000"/>
          </a:ln>
        </p:spPr>
      </p:pic>
      <p:pic>
        <p:nvPicPr>
          <p:cNvPr id="137" name="wave-line.png" descr="wave-line.png"/>
          <p:cNvPicPr>
            <a:picLocks noChangeAspect="1"/>
          </p:cNvPicPr>
          <p:nvPr/>
        </p:nvPicPr>
        <p:blipFill>
          <a:blip r:embed="rId3">
            <a:extLst/>
          </a:blip>
          <a:srcRect l="16094" t="82" r="38169" b="147"/>
          <a:stretch>
            <a:fillRect/>
          </a:stretch>
        </p:blipFill>
        <p:spPr>
          <a:xfrm>
            <a:off x="799799" y="597015"/>
            <a:ext cx="11366898" cy="139701"/>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0" y="21600"/>
                </a:lnTo>
                <a:lnTo>
                  <a:pt x="21599" y="21600"/>
                </a:lnTo>
                <a:lnTo>
                  <a:pt x="21600" y="0"/>
                </a:lnTo>
                <a:lnTo>
                  <a:pt x="1" y="0"/>
                </a:lnTo>
                <a:close/>
              </a:path>
            </a:pathLst>
          </a:custGeom>
          <a:ln w="12700">
            <a:miter lim="400000"/>
          </a:ln>
        </p:spPr>
      </p:pic>
      <p:pic>
        <p:nvPicPr>
          <p:cNvPr id="138" name="wave-line.png" descr="wave-line.png"/>
          <p:cNvPicPr>
            <a:picLocks noChangeAspect="1"/>
          </p:cNvPicPr>
          <p:nvPr/>
        </p:nvPicPr>
        <p:blipFill>
          <a:blip r:embed="rId3">
            <a:extLst/>
          </a:blip>
          <a:srcRect l="16504" r="50434"/>
          <a:stretch>
            <a:fillRect/>
          </a:stretch>
        </p:blipFill>
        <p:spPr>
          <a:xfrm rot="5400000">
            <a:off x="-3378364" y="4686137"/>
            <a:ext cx="8216901" cy="140024"/>
          </a:xfrm>
          <a:prstGeom prst="rect">
            <a:avLst/>
          </a:prstGeom>
          <a:ln w="12700">
            <a:miter lim="400000"/>
          </a:ln>
        </p:spPr>
      </p:pic>
      <p:pic>
        <p:nvPicPr>
          <p:cNvPr id="139" name="dots-line-cropped.png" descr="dots-line-cropped.png"/>
          <p:cNvPicPr>
            <a:picLocks noChangeAspect="1"/>
          </p:cNvPicPr>
          <p:nvPr/>
        </p:nvPicPr>
        <p:blipFill>
          <a:blip r:embed="rId4">
            <a:extLst/>
          </a:blip>
          <a:srcRect l="4761" t="2928" r="10187"/>
          <a:stretch>
            <a:fillRect/>
          </a:stretch>
        </p:blipFill>
        <p:spPr>
          <a:xfrm rot="16199985">
            <a:off x="-4244962" y="4772011"/>
            <a:ext cx="9753601" cy="209579"/>
          </a:xfrm>
          <a:prstGeom prst="rect">
            <a:avLst/>
          </a:prstGeom>
          <a:ln w="12700">
            <a:miter lim="400000"/>
          </a:ln>
        </p:spPr>
      </p:pic>
      <p:pic>
        <p:nvPicPr>
          <p:cNvPr id="140" name="dots-line-cropped.png" descr="dots-line-cropped.png"/>
          <p:cNvPicPr>
            <a:picLocks noChangeAspect="1"/>
          </p:cNvPicPr>
          <p:nvPr/>
        </p:nvPicPr>
        <p:blipFill>
          <a:blip r:embed="rId4">
            <a:extLst/>
          </a:blip>
          <a:srcRect t="5872" b="5892"/>
          <a:stretch>
            <a:fillRect/>
          </a:stretch>
        </p:blipFill>
        <p:spPr>
          <a:xfrm rot="21599984">
            <a:off x="698498" y="469907"/>
            <a:ext cx="11468107" cy="190502"/>
          </a:xfrm>
          <a:prstGeom prst="rect">
            <a:avLst/>
          </a:prstGeom>
          <a:ln w="12700">
            <a:miter lim="400000"/>
          </a:ln>
        </p:spPr>
      </p:pic>
      <p:pic>
        <p:nvPicPr>
          <p:cNvPr id="141" name="dots-line-cropped.png" descr="dots-line-cropped.png"/>
          <p:cNvPicPr>
            <a:picLocks noChangeAspect="1"/>
          </p:cNvPicPr>
          <p:nvPr/>
        </p:nvPicPr>
        <p:blipFill>
          <a:blip r:embed="rId4">
            <a:extLst/>
          </a:blip>
          <a:srcRect l="53986" t="2927" r="41139"/>
          <a:stretch>
            <a:fillRect/>
          </a:stretch>
        </p:blipFill>
        <p:spPr>
          <a:xfrm rot="21599984">
            <a:off x="12439650" y="9010646"/>
            <a:ext cx="558802" cy="209582"/>
          </a:xfrm>
          <a:prstGeom prst="rect">
            <a:avLst/>
          </a:prstGeom>
          <a:ln w="12700">
            <a:miter lim="400000"/>
          </a:ln>
        </p:spPr>
      </p:pic>
      <p:pic>
        <p:nvPicPr>
          <p:cNvPr id="142" name="dots-line-cropped.png" descr="dots-line-cropped.png"/>
          <p:cNvPicPr>
            <a:picLocks noChangeAspect="1"/>
          </p:cNvPicPr>
          <p:nvPr/>
        </p:nvPicPr>
        <p:blipFill>
          <a:blip r:embed="rId4">
            <a:extLst/>
          </a:blip>
          <a:srcRect l="37929" t="2926" r="56976"/>
          <a:stretch>
            <a:fillRect/>
          </a:stretch>
        </p:blipFill>
        <p:spPr>
          <a:xfrm rot="21599984">
            <a:off x="6350" y="9010652"/>
            <a:ext cx="584202" cy="209584"/>
          </a:xfrm>
          <a:prstGeom prst="rect">
            <a:avLst/>
          </a:prstGeom>
          <a:ln w="12700">
            <a:miter lim="400000"/>
          </a:ln>
        </p:spPr>
      </p:pic>
      <p:pic>
        <p:nvPicPr>
          <p:cNvPr id="143" name="lines-vert-line.png" descr="lines-vert-line.png"/>
          <p:cNvPicPr>
            <a:picLocks noChangeAspect="1"/>
          </p:cNvPicPr>
          <p:nvPr/>
        </p:nvPicPr>
        <p:blipFill>
          <a:blip r:embed="rId5">
            <a:extLst/>
          </a:blip>
          <a:stretch>
            <a:fillRect/>
          </a:stretch>
        </p:blipFill>
        <p:spPr>
          <a:xfrm>
            <a:off x="12153900" y="361949"/>
            <a:ext cx="317500" cy="8724901"/>
          </a:xfrm>
          <a:prstGeom prst="rect">
            <a:avLst/>
          </a:prstGeom>
          <a:ln w="12700">
            <a:miter lim="400000"/>
          </a:ln>
        </p:spPr>
      </p:pic>
      <p:sp>
        <p:nvSpPr>
          <p:cNvPr id="144" name="Immagine"/>
          <p:cNvSpPr>
            <a:spLocks noGrp="1"/>
          </p:cNvSpPr>
          <p:nvPr>
            <p:ph type="pic" idx="13"/>
          </p:nvPr>
        </p:nvSpPr>
        <p:spPr>
          <a:xfrm rot="2">
            <a:off x="1041400" y="914400"/>
            <a:ext cx="6502401" cy="7861301"/>
          </a:xfrm>
          <a:prstGeom prst="rect">
            <a:avLst/>
          </a:prstGeom>
          <a:effectLst>
            <a:outerShdw blurRad="63500" dist="50800" dir="5400000" rotWithShape="0">
              <a:srgbClr val="292929">
                <a:alpha val="46500"/>
              </a:srgbClr>
            </a:outerShdw>
          </a:effectLst>
        </p:spPr>
        <p:txBody>
          <a:bodyPr lIns="91439" tIns="45719" rIns="91439" bIns="45719" anchor="t">
            <a:noAutofit/>
          </a:bodyPr>
          <a:lstStyle/>
          <a:p>
            <a:endParaRPr/>
          </a:p>
        </p:txBody>
      </p:sp>
      <p:sp>
        <p:nvSpPr>
          <p:cNvPr id="145" name="Immagine"/>
          <p:cNvSpPr>
            <a:spLocks noGrp="1"/>
          </p:cNvSpPr>
          <p:nvPr>
            <p:ph type="pic" sz="quarter" idx="14"/>
          </p:nvPr>
        </p:nvSpPr>
        <p:spPr>
          <a:xfrm rot="180000">
            <a:off x="7029728" y="4460354"/>
            <a:ext cx="4959170" cy="4013202"/>
          </a:xfrm>
          <a:prstGeom prst="rect">
            <a:avLst/>
          </a:prstGeom>
        </p:spPr>
        <p:txBody>
          <a:bodyPr lIns="91439" tIns="45719" rIns="91439" bIns="45719" anchor="t">
            <a:noAutofit/>
          </a:bodyPr>
          <a:lstStyle/>
          <a:p>
            <a:endParaRPr/>
          </a:p>
        </p:txBody>
      </p:sp>
      <p:sp>
        <p:nvSpPr>
          <p:cNvPr id="146" name="Immagine"/>
          <p:cNvSpPr>
            <a:spLocks noGrp="1"/>
          </p:cNvSpPr>
          <p:nvPr>
            <p:ph type="pic" sz="quarter" idx="15"/>
          </p:nvPr>
        </p:nvSpPr>
        <p:spPr>
          <a:xfrm>
            <a:off x="6819900" y="939800"/>
            <a:ext cx="4889500" cy="3670300"/>
          </a:xfrm>
          <a:prstGeom prst="rect">
            <a:avLst/>
          </a:prstGeom>
        </p:spPr>
        <p:txBody>
          <a:bodyPr lIns="91439" tIns="45719" rIns="91439" bIns="45719" anchor="t">
            <a:noAutofit/>
          </a:bodyPr>
          <a:lstStyle/>
          <a:p>
            <a:endParaRPr/>
          </a:p>
        </p:txBody>
      </p:sp>
      <p:sp>
        <p:nvSpPr>
          <p:cNvPr id="147"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pic>
        <p:nvPicPr>
          <p:cNvPr id="2" name="lines-line-1.png" descr="lines-line-1.png"/>
          <p:cNvPicPr>
            <a:picLocks noChangeAspect="1"/>
          </p:cNvPicPr>
          <p:nvPr/>
        </p:nvPicPr>
        <p:blipFill>
          <a:blip r:embed="rId15">
            <a:extLst/>
          </a:blip>
          <a:stretch>
            <a:fillRect/>
          </a:stretch>
        </p:blipFill>
        <p:spPr>
          <a:xfrm>
            <a:off x="647700" y="8864600"/>
            <a:ext cx="11798300" cy="292100"/>
          </a:xfrm>
          <a:prstGeom prst="rect">
            <a:avLst/>
          </a:prstGeom>
          <a:ln w="12700">
            <a:miter lim="400000"/>
          </a:ln>
        </p:spPr>
      </p:pic>
      <p:pic>
        <p:nvPicPr>
          <p:cNvPr id="3" name="wave-line.png" descr="wave-line.png"/>
          <p:cNvPicPr>
            <a:picLocks noChangeAspect="1"/>
          </p:cNvPicPr>
          <p:nvPr/>
        </p:nvPicPr>
        <p:blipFill>
          <a:blip r:embed="rId16">
            <a:extLst/>
          </a:blip>
          <a:srcRect l="16094" t="82" r="38169" b="147"/>
          <a:stretch>
            <a:fillRect/>
          </a:stretch>
        </p:blipFill>
        <p:spPr>
          <a:xfrm>
            <a:off x="799799" y="597015"/>
            <a:ext cx="11366898" cy="139701"/>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0" y="21600"/>
                </a:lnTo>
                <a:lnTo>
                  <a:pt x="21599" y="21600"/>
                </a:lnTo>
                <a:lnTo>
                  <a:pt x="21600" y="0"/>
                </a:lnTo>
                <a:lnTo>
                  <a:pt x="1" y="0"/>
                </a:lnTo>
                <a:close/>
              </a:path>
            </a:pathLst>
          </a:custGeom>
          <a:ln w="12700">
            <a:miter lim="400000"/>
          </a:ln>
        </p:spPr>
      </p:pic>
      <p:pic>
        <p:nvPicPr>
          <p:cNvPr id="4" name="wave-line.png" descr="wave-line.png"/>
          <p:cNvPicPr>
            <a:picLocks noChangeAspect="1"/>
          </p:cNvPicPr>
          <p:nvPr/>
        </p:nvPicPr>
        <p:blipFill>
          <a:blip r:embed="rId16">
            <a:extLst/>
          </a:blip>
          <a:srcRect l="16504" r="50434"/>
          <a:stretch>
            <a:fillRect/>
          </a:stretch>
        </p:blipFill>
        <p:spPr>
          <a:xfrm rot="5400000">
            <a:off x="-3378364" y="4686137"/>
            <a:ext cx="8216901" cy="140024"/>
          </a:xfrm>
          <a:prstGeom prst="rect">
            <a:avLst/>
          </a:prstGeom>
          <a:ln w="12700">
            <a:miter lim="400000"/>
          </a:ln>
        </p:spPr>
      </p:pic>
      <p:pic>
        <p:nvPicPr>
          <p:cNvPr id="5" name="dots-line-cropped.png" descr="dots-line-cropped.png"/>
          <p:cNvPicPr>
            <a:picLocks noChangeAspect="1"/>
          </p:cNvPicPr>
          <p:nvPr/>
        </p:nvPicPr>
        <p:blipFill>
          <a:blip r:embed="rId17">
            <a:extLst/>
          </a:blip>
          <a:srcRect l="4761" t="2928" r="10187"/>
          <a:stretch>
            <a:fillRect/>
          </a:stretch>
        </p:blipFill>
        <p:spPr>
          <a:xfrm rot="16199985">
            <a:off x="-4244962" y="4772011"/>
            <a:ext cx="9753601" cy="209579"/>
          </a:xfrm>
          <a:prstGeom prst="rect">
            <a:avLst/>
          </a:prstGeom>
          <a:ln w="12700">
            <a:miter lim="400000"/>
          </a:ln>
        </p:spPr>
      </p:pic>
      <p:pic>
        <p:nvPicPr>
          <p:cNvPr id="6" name="dots-line-cropped.png" descr="dots-line-cropped.png"/>
          <p:cNvPicPr>
            <a:picLocks noChangeAspect="1"/>
          </p:cNvPicPr>
          <p:nvPr/>
        </p:nvPicPr>
        <p:blipFill>
          <a:blip r:embed="rId17">
            <a:extLst/>
          </a:blip>
          <a:srcRect t="5872" b="5892"/>
          <a:stretch>
            <a:fillRect/>
          </a:stretch>
        </p:blipFill>
        <p:spPr>
          <a:xfrm rot="21599984">
            <a:off x="698498" y="469907"/>
            <a:ext cx="11468107" cy="190502"/>
          </a:xfrm>
          <a:prstGeom prst="rect">
            <a:avLst/>
          </a:prstGeom>
          <a:ln w="12700">
            <a:miter lim="400000"/>
          </a:ln>
        </p:spPr>
      </p:pic>
      <p:pic>
        <p:nvPicPr>
          <p:cNvPr id="7" name="dots-line-cropped.png" descr="dots-line-cropped.png"/>
          <p:cNvPicPr>
            <a:picLocks noChangeAspect="1"/>
          </p:cNvPicPr>
          <p:nvPr/>
        </p:nvPicPr>
        <p:blipFill>
          <a:blip r:embed="rId17">
            <a:extLst/>
          </a:blip>
          <a:srcRect l="53986" t="2927" r="41139"/>
          <a:stretch>
            <a:fillRect/>
          </a:stretch>
        </p:blipFill>
        <p:spPr>
          <a:xfrm rot="21599984">
            <a:off x="12439650" y="9010646"/>
            <a:ext cx="558802" cy="209582"/>
          </a:xfrm>
          <a:prstGeom prst="rect">
            <a:avLst/>
          </a:prstGeom>
          <a:ln w="12700">
            <a:miter lim="400000"/>
          </a:ln>
        </p:spPr>
      </p:pic>
      <p:pic>
        <p:nvPicPr>
          <p:cNvPr id="8" name="dots-line-cropped.png" descr="dots-line-cropped.png"/>
          <p:cNvPicPr>
            <a:picLocks noChangeAspect="1"/>
          </p:cNvPicPr>
          <p:nvPr/>
        </p:nvPicPr>
        <p:blipFill>
          <a:blip r:embed="rId17">
            <a:extLst/>
          </a:blip>
          <a:srcRect l="37929" t="2926" r="56976"/>
          <a:stretch>
            <a:fillRect/>
          </a:stretch>
        </p:blipFill>
        <p:spPr>
          <a:xfrm rot="21599984">
            <a:off x="6350" y="9010652"/>
            <a:ext cx="584202" cy="209584"/>
          </a:xfrm>
          <a:prstGeom prst="rect">
            <a:avLst/>
          </a:prstGeom>
          <a:ln w="12700">
            <a:miter lim="400000"/>
          </a:ln>
        </p:spPr>
      </p:pic>
      <p:pic>
        <p:nvPicPr>
          <p:cNvPr id="9" name="lines-vert-line.png" descr="lines-vert-line.png"/>
          <p:cNvPicPr>
            <a:picLocks noChangeAspect="1"/>
          </p:cNvPicPr>
          <p:nvPr/>
        </p:nvPicPr>
        <p:blipFill>
          <a:blip r:embed="rId18">
            <a:extLst/>
          </a:blip>
          <a:stretch>
            <a:fillRect/>
          </a:stretch>
        </p:blipFill>
        <p:spPr>
          <a:xfrm>
            <a:off x="12153900" y="361949"/>
            <a:ext cx="317500" cy="8724901"/>
          </a:xfrm>
          <a:prstGeom prst="rect">
            <a:avLst/>
          </a:prstGeom>
          <a:ln w="12700">
            <a:miter lim="400000"/>
          </a:ln>
        </p:spPr>
      </p:pic>
      <p:sp>
        <p:nvSpPr>
          <p:cNvPr id="10" name="Corpo livello uno…"/>
          <p:cNvSpPr txBox="1">
            <a:spLocks noGrp="1"/>
          </p:cNvSpPr>
          <p:nvPr>
            <p:ph type="body" idx="1"/>
          </p:nvPr>
        </p:nvSpPr>
        <p:spPr>
          <a:xfrm>
            <a:off x="1270000" y="1511300"/>
            <a:ext cx="10464800" cy="6731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9"/>
              </a:buBlip>
            </a:lvl1pPr>
            <a:lvl2pPr>
              <a:buBlip>
                <a:blip r:embed="rId19"/>
              </a:buBlip>
            </a:lvl2pPr>
            <a:lvl3pPr>
              <a:buBlip>
                <a:blip r:embed="rId19"/>
              </a:buBlip>
            </a:lvl3pPr>
            <a:lvl4pPr>
              <a:buBlip>
                <a:blip r:embed="rId19"/>
              </a:buBlip>
            </a:lvl4pPr>
            <a:lvl5pPr>
              <a:buBlip>
                <a:blip r:embed="rId19"/>
              </a:buBlip>
            </a:lvl5pPr>
          </a:lstStyle>
          <a:p>
            <a:r>
              <a:t>Corpo livello uno</a:t>
            </a:r>
          </a:p>
          <a:p>
            <a:pPr lvl="1"/>
            <a:r>
              <a:t>Corpo livello due</a:t>
            </a:r>
          </a:p>
          <a:p>
            <a:pPr lvl="2"/>
            <a:r>
              <a:t>Corpo livello tre</a:t>
            </a:r>
          </a:p>
          <a:p>
            <a:pPr lvl="3"/>
            <a:r>
              <a:t>Corpo livello quattro</a:t>
            </a:r>
          </a:p>
          <a:p>
            <a:pPr lvl="4"/>
            <a:r>
              <a:t>Corpo livello cinque</a:t>
            </a:r>
          </a:p>
        </p:txBody>
      </p:sp>
      <p:sp>
        <p:nvSpPr>
          <p:cNvPr id="11" name="Titolo Testo"/>
          <p:cNvSpPr txBox="1">
            <a:spLocks noGrp="1"/>
          </p:cNvSpPr>
          <p:nvPr>
            <p:ph type="title"/>
          </p:nvPr>
        </p:nvSpPr>
        <p:spPr>
          <a:xfrm>
            <a:off x="1948462" y="1950720"/>
            <a:ext cx="10403841" cy="6615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Titolo Testo</a:t>
            </a:r>
          </a:p>
        </p:txBody>
      </p:sp>
      <p:sp>
        <p:nvSpPr>
          <p:cNvPr id="12" name="Numero diapositiva"/>
          <p:cNvSpPr txBox="1">
            <a:spLocks noGrp="1"/>
          </p:cNvSpPr>
          <p:nvPr>
            <p:ph type="sldNum" sz="quarter" idx="2"/>
          </p:nvPr>
        </p:nvSpPr>
        <p:spPr>
          <a:xfrm>
            <a:off x="6279642" y="9296400"/>
            <a:ext cx="432817" cy="406400"/>
          </a:xfrm>
          <a:prstGeom prst="rect">
            <a:avLst/>
          </a:prstGeom>
          <a:ln w="12700">
            <a:miter lim="400000"/>
          </a:ln>
        </p:spPr>
        <p:txBody>
          <a:bodyPr wrap="none" lIns="50800" tIns="50800" rIns="50800" bIns="50800">
            <a:spAutoFit/>
          </a:bodyPr>
          <a:lstStyle>
            <a:lvl1pPr>
              <a:defRPr sz="2200">
                <a:solidFill>
                  <a:srgbClr val="006288"/>
                </a:solidFill>
              </a:defRPr>
            </a:lvl1pPr>
          </a:lstStyle>
          <a:p>
            <a:fld id="{86CB4B4D-7CA3-9044-876B-883B54F8677D}" type="slidenum">
              <a:t>‹N›</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6800" b="0" i="0" u="none" strike="noStrike" cap="none" spc="0" baseline="0">
          <a:ln>
            <a:noFill/>
          </a:ln>
          <a:solidFill>
            <a:srgbClr val="528D4D"/>
          </a:solidFill>
          <a:uFillTx/>
          <a:latin typeface="Marker Felt"/>
          <a:ea typeface="Marker Felt"/>
          <a:cs typeface="Marker Felt"/>
          <a:sym typeface="Marker Felt"/>
        </a:defRPr>
      </a:lvl1pPr>
      <a:lvl2pPr marL="0" marR="0" indent="0" algn="ctr" defTabSz="584200" rtl="0" latinLnBrk="0">
        <a:lnSpc>
          <a:spcPct val="100000"/>
        </a:lnSpc>
        <a:spcBef>
          <a:spcPts val="0"/>
        </a:spcBef>
        <a:spcAft>
          <a:spcPts val="0"/>
        </a:spcAft>
        <a:buClrTx/>
        <a:buSzTx/>
        <a:buFontTx/>
        <a:buNone/>
        <a:tabLst/>
        <a:defRPr sz="6800" b="0" i="0" u="none" strike="noStrike" cap="none" spc="0" baseline="0">
          <a:ln>
            <a:noFill/>
          </a:ln>
          <a:solidFill>
            <a:srgbClr val="528D4D"/>
          </a:solidFill>
          <a:uFillTx/>
          <a:latin typeface="Marker Felt"/>
          <a:ea typeface="Marker Felt"/>
          <a:cs typeface="Marker Felt"/>
          <a:sym typeface="Marker Felt"/>
        </a:defRPr>
      </a:lvl2pPr>
      <a:lvl3pPr marL="0" marR="0" indent="0" algn="ctr" defTabSz="584200" rtl="0" latinLnBrk="0">
        <a:lnSpc>
          <a:spcPct val="100000"/>
        </a:lnSpc>
        <a:spcBef>
          <a:spcPts val="0"/>
        </a:spcBef>
        <a:spcAft>
          <a:spcPts val="0"/>
        </a:spcAft>
        <a:buClrTx/>
        <a:buSzTx/>
        <a:buFontTx/>
        <a:buNone/>
        <a:tabLst/>
        <a:defRPr sz="6800" b="0" i="0" u="none" strike="noStrike" cap="none" spc="0" baseline="0">
          <a:ln>
            <a:noFill/>
          </a:ln>
          <a:solidFill>
            <a:srgbClr val="528D4D"/>
          </a:solidFill>
          <a:uFillTx/>
          <a:latin typeface="Marker Felt"/>
          <a:ea typeface="Marker Felt"/>
          <a:cs typeface="Marker Felt"/>
          <a:sym typeface="Marker Felt"/>
        </a:defRPr>
      </a:lvl3pPr>
      <a:lvl4pPr marL="0" marR="0" indent="0" algn="ctr" defTabSz="584200" rtl="0" latinLnBrk="0">
        <a:lnSpc>
          <a:spcPct val="100000"/>
        </a:lnSpc>
        <a:spcBef>
          <a:spcPts val="0"/>
        </a:spcBef>
        <a:spcAft>
          <a:spcPts val="0"/>
        </a:spcAft>
        <a:buClrTx/>
        <a:buSzTx/>
        <a:buFontTx/>
        <a:buNone/>
        <a:tabLst/>
        <a:defRPr sz="6800" b="0" i="0" u="none" strike="noStrike" cap="none" spc="0" baseline="0">
          <a:ln>
            <a:noFill/>
          </a:ln>
          <a:solidFill>
            <a:srgbClr val="528D4D"/>
          </a:solidFill>
          <a:uFillTx/>
          <a:latin typeface="Marker Felt"/>
          <a:ea typeface="Marker Felt"/>
          <a:cs typeface="Marker Felt"/>
          <a:sym typeface="Marker Felt"/>
        </a:defRPr>
      </a:lvl4pPr>
      <a:lvl5pPr marL="0" marR="0" indent="0" algn="ctr" defTabSz="584200" rtl="0" latinLnBrk="0">
        <a:lnSpc>
          <a:spcPct val="100000"/>
        </a:lnSpc>
        <a:spcBef>
          <a:spcPts val="0"/>
        </a:spcBef>
        <a:spcAft>
          <a:spcPts val="0"/>
        </a:spcAft>
        <a:buClrTx/>
        <a:buSzTx/>
        <a:buFontTx/>
        <a:buNone/>
        <a:tabLst/>
        <a:defRPr sz="6800" b="0" i="0" u="none" strike="noStrike" cap="none" spc="0" baseline="0">
          <a:ln>
            <a:noFill/>
          </a:ln>
          <a:solidFill>
            <a:srgbClr val="528D4D"/>
          </a:solidFill>
          <a:uFillTx/>
          <a:latin typeface="Marker Felt"/>
          <a:ea typeface="Marker Felt"/>
          <a:cs typeface="Marker Felt"/>
          <a:sym typeface="Marker Felt"/>
        </a:defRPr>
      </a:lvl5pPr>
      <a:lvl6pPr marL="0" marR="0" indent="0" algn="ctr" defTabSz="584200" rtl="0" latinLnBrk="0">
        <a:lnSpc>
          <a:spcPct val="100000"/>
        </a:lnSpc>
        <a:spcBef>
          <a:spcPts val="0"/>
        </a:spcBef>
        <a:spcAft>
          <a:spcPts val="0"/>
        </a:spcAft>
        <a:buClrTx/>
        <a:buSzTx/>
        <a:buFontTx/>
        <a:buNone/>
        <a:tabLst/>
        <a:defRPr sz="6800" b="0" i="0" u="none" strike="noStrike" cap="none" spc="0" baseline="0">
          <a:ln>
            <a:noFill/>
          </a:ln>
          <a:solidFill>
            <a:srgbClr val="528D4D"/>
          </a:solidFill>
          <a:uFillTx/>
          <a:latin typeface="Marker Felt"/>
          <a:ea typeface="Marker Felt"/>
          <a:cs typeface="Marker Felt"/>
          <a:sym typeface="Marker Felt"/>
        </a:defRPr>
      </a:lvl6pPr>
      <a:lvl7pPr marL="0" marR="0" indent="0" algn="ctr" defTabSz="584200" rtl="0" latinLnBrk="0">
        <a:lnSpc>
          <a:spcPct val="100000"/>
        </a:lnSpc>
        <a:spcBef>
          <a:spcPts val="0"/>
        </a:spcBef>
        <a:spcAft>
          <a:spcPts val="0"/>
        </a:spcAft>
        <a:buClrTx/>
        <a:buSzTx/>
        <a:buFontTx/>
        <a:buNone/>
        <a:tabLst/>
        <a:defRPr sz="6800" b="0" i="0" u="none" strike="noStrike" cap="none" spc="0" baseline="0">
          <a:ln>
            <a:noFill/>
          </a:ln>
          <a:solidFill>
            <a:srgbClr val="528D4D"/>
          </a:solidFill>
          <a:uFillTx/>
          <a:latin typeface="Marker Felt"/>
          <a:ea typeface="Marker Felt"/>
          <a:cs typeface="Marker Felt"/>
          <a:sym typeface="Marker Felt"/>
        </a:defRPr>
      </a:lvl7pPr>
      <a:lvl8pPr marL="0" marR="0" indent="0" algn="ctr" defTabSz="584200" rtl="0" latinLnBrk="0">
        <a:lnSpc>
          <a:spcPct val="100000"/>
        </a:lnSpc>
        <a:spcBef>
          <a:spcPts val="0"/>
        </a:spcBef>
        <a:spcAft>
          <a:spcPts val="0"/>
        </a:spcAft>
        <a:buClrTx/>
        <a:buSzTx/>
        <a:buFontTx/>
        <a:buNone/>
        <a:tabLst/>
        <a:defRPr sz="6800" b="0" i="0" u="none" strike="noStrike" cap="none" spc="0" baseline="0">
          <a:ln>
            <a:noFill/>
          </a:ln>
          <a:solidFill>
            <a:srgbClr val="528D4D"/>
          </a:solidFill>
          <a:uFillTx/>
          <a:latin typeface="Marker Felt"/>
          <a:ea typeface="Marker Felt"/>
          <a:cs typeface="Marker Felt"/>
          <a:sym typeface="Marker Felt"/>
        </a:defRPr>
      </a:lvl8pPr>
      <a:lvl9pPr marL="0" marR="0" indent="0" algn="ctr" defTabSz="584200" rtl="0" latinLnBrk="0">
        <a:lnSpc>
          <a:spcPct val="100000"/>
        </a:lnSpc>
        <a:spcBef>
          <a:spcPts val="0"/>
        </a:spcBef>
        <a:spcAft>
          <a:spcPts val="0"/>
        </a:spcAft>
        <a:buClrTx/>
        <a:buSzTx/>
        <a:buFontTx/>
        <a:buNone/>
        <a:tabLst/>
        <a:defRPr sz="6800" b="0" i="0" u="none" strike="noStrike" cap="none" spc="0" baseline="0">
          <a:ln>
            <a:noFill/>
          </a:ln>
          <a:solidFill>
            <a:srgbClr val="528D4D"/>
          </a:solidFill>
          <a:uFillTx/>
          <a:latin typeface="Marker Felt"/>
          <a:ea typeface="Marker Felt"/>
          <a:cs typeface="Marker Felt"/>
          <a:sym typeface="Marker Felt"/>
        </a:defRPr>
      </a:lvl9pPr>
    </p:titleStyle>
    <p:bodyStyle>
      <a:lvl1pPr marL="457200" marR="0" indent="-457200" algn="l" defTabSz="584200" rtl="0" latinLnBrk="0">
        <a:lnSpc>
          <a:spcPct val="100000"/>
        </a:lnSpc>
        <a:spcBef>
          <a:spcPts val="4000"/>
        </a:spcBef>
        <a:spcAft>
          <a:spcPts val="0"/>
        </a:spcAft>
        <a:buClrTx/>
        <a:buSzPct val="50000"/>
        <a:buFontTx/>
        <a:buBlip>
          <a:blip r:embed="rId19"/>
        </a:buBlip>
        <a:tabLst/>
        <a:defRPr sz="3600" b="0" i="0" u="none" strike="noStrike" cap="none" spc="0" baseline="0">
          <a:ln>
            <a:noFill/>
          </a:ln>
          <a:solidFill>
            <a:srgbClr val="006288"/>
          </a:solidFill>
          <a:uFillTx/>
          <a:latin typeface="Georgia"/>
          <a:ea typeface="Georgia"/>
          <a:cs typeface="Georgia"/>
          <a:sym typeface="Georgia"/>
        </a:defRPr>
      </a:lvl1pPr>
      <a:lvl2pPr marL="914400" marR="0" indent="-457200" algn="l" defTabSz="584200" rtl="0" latinLnBrk="0">
        <a:lnSpc>
          <a:spcPct val="100000"/>
        </a:lnSpc>
        <a:spcBef>
          <a:spcPts val="4000"/>
        </a:spcBef>
        <a:spcAft>
          <a:spcPts val="0"/>
        </a:spcAft>
        <a:buClrTx/>
        <a:buSzPct val="50000"/>
        <a:buFontTx/>
        <a:buBlip>
          <a:blip r:embed="rId19"/>
        </a:buBlip>
        <a:tabLst/>
        <a:defRPr sz="3600" b="0" i="0" u="none" strike="noStrike" cap="none" spc="0" baseline="0">
          <a:ln>
            <a:noFill/>
          </a:ln>
          <a:solidFill>
            <a:srgbClr val="006288"/>
          </a:solidFill>
          <a:uFillTx/>
          <a:latin typeface="Georgia"/>
          <a:ea typeface="Georgia"/>
          <a:cs typeface="Georgia"/>
          <a:sym typeface="Georgia"/>
        </a:defRPr>
      </a:lvl2pPr>
      <a:lvl3pPr marL="1371600" marR="0" indent="-457200" algn="l" defTabSz="584200" rtl="0" latinLnBrk="0">
        <a:lnSpc>
          <a:spcPct val="100000"/>
        </a:lnSpc>
        <a:spcBef>
          <a:spcPts val="4000"/>
        </a:spcBef>
        <a:spcAft>
          <a:spcPts val="0"/>
        </a:spcAft>
        <a:buClrTx/>
        <a:buSzPct val="50000"/>
        <a:buFontTx/>
        <a:buBlip>
          <a:blip r:embed="rId19"/>
        </a:buBlip>
        <a:tabLst/>
        <a:defRPr sz="3600" b="0" i="0" u="none" strike="noStrike" cap="none" spc="0" baseline="0">
          <a:ln>
            <a:noFill/>
          </a:ln>
          <a:solidFill>
            <a:srgbClr val="006288"/>
          </a:solidFill>
          <a:uFillTx/>
          <a:latin typeface="Georgia"/>
          <a:ea typeface="Georgia"/>
          <a:cs typeface="Georgia"/>
          <a:sym typeface="Georgia"/>
        </a:defRPr>
      </a:lvl3pPr>
      <a:lvl4pPr marL="1828800" marR="0" indent="-457200" algn="l" defTabSz="584200" rtl="0" latinLnBrk="0">
        <a:lnSpc>
          <a:spcPct val="100000"/>
        </a:lnSpc>
        <a:spcBef>
          <a:spcPts val="4000"/>
        </a:spcBef>
        <a:spcAft>
          <a:spcPts val="0"/>
        </a:spcAft>
        <a:buClrTx/>
        <a:buSzPct val="50000"/>
        <a:buFontTx/>
        <a:buBlip>
          <a:blip r:embed="rId19"/>
        </a:buBlip>
        <a:tabLst/>
        <a:defRPr sz="3600" b="0" i="0" u="none" strike="noStrike" cap="none" spc="0" baseline="0">
          <a:ln>
            <a:noFill/>
          </a:ln>
          <a:solidFill>
            <a:srgbClr val="006288"/>
          </a:solidFill>
          <a:uFillTx/>
          <a:latin typeface="Georgia"/>
          <a:ea typeface="Georgia"/>
          <a:cs typeface="Georgia"/>
          <a:sym typeface="Georgia"/>
        </a:defRPr>
      </a:lvl4pPr>
      <a:lvl5pPr marL="2286000" marR="0" indent="-457200" algn="l" defTabSz="584200" rtl="0" latinLnBrk="0">
        <a:lnSpc>
          <a:spcPct val="100000"/>
        </a:lnSpc>
        <a:spcBef>
          <a:spcPts val="4000"/>
        </a:spcBef>
        <a:spcAft>
          <a:spcPts val="0"/>
        </a:spcAft>
        <a:buClrTx/>
        <a:buSzPct val="50000"/>
        <a:buFontTx/>
        <a:buBlip>
          <a:blip r:embed="rId19"/>
        </a:buBlip>
        <a:tabLst/>
        <a:defRPr sz="3600" b="0" i="0" u="none" strike="noStrike" cap="none" spc="0" baseline="0">
          <a:ln>
            <a:noFill/>
          </a:ln>
          <a:solidFill>
            <a:srgbClr val="006288"/>
          </a:solidFill>
          <a:uFillTx/>
          <a:latin typeface="Georgia"/>
          <a:ea typeface="Georgia"/>
          <a:cs typeface="Georgia"/>
          <a:sym typeface="Georgia"/>
        </a:defRPr>
      </a:lvl5pPr>
      <a:lvl6pPr marL="2743200" marR="0" indent="-457200" algn="l" defTabSz="584200" rtl="0" latinLnBrk="0">
        <a:lnSpc>
          <a:spcPct val="100000"/>
        </a:lnSpc>
        <a:spcBef>
          <a:spcPts val="4000"/>
        </a:spcBef>
        <a:spcAft>
          <a:spcPts val="0"/>
        </a:spcAft>
        <a:buClrTx/>
        <a:buSzPct val="50000"/>
        <a:buFontTx/>
        <a:buBlip>
          <a:blip r:embed="rId19"/>
        </a:buBlip>
        <a:tabLst/>
        <a:defRPr sz="3600" b="0" i="0" u="none" strike="noStrike" cap="none" spc="0" baseline="0">
          <a:ln>
            <a:noFill/>
          </a:ln>
          <a:solidFill>
            <a:srgbClr val="006288"/>
          </a:solidFill>
          <a:uFillTx/>
          <a:latin typeface="Georgia"/>
          <a:ea typeface="Georgia"/>
          <a:cs typeface="Georgia"/>
          <a:sym typeface="Georgia"/>
        </a:defRPr>
      </a:lvl6pPr>
      <a:lvl7pPr marL="3200400" marR="0" indent="-457200" algn="l" defTabSz="584200" rtl="0" latinLnBrk="0">
        <a:lnSpc>
          <a:spcPct val="100000"/>
        </a:lnSpc>
        <a:spcBef>
          <a:spcPts val="4000"/>
        </a:spcBef>
        <a:spcAft>
          <a:spcPts val="0"/>
        </a:spcAft>
        <a:buClrTx/>
        <a:buSzPct val="50000"/>
        <a:buFontTx/>
        <a:buBlip>
          <a:blip r:embed="rId19"/>
        </a:buBlip>
        <a:tabLst/>
        <a:defRPr sz="3600" b="0" i="0" u="none" strike="noStrike" cap="none" spc="0" baseline="0">
          <a:ln>
            <a:noFill/>
          </a:ln>
          <a:solidFill>
            <a:srgbClr val="006288"/>
          </a:solidFill>
          <a:uFillTx/>
          <a:latin typeface="Georgia"/>
          <a:ea typeface="Georgia"/>
          <a:cs typeface="Georgia"/>
          <a:sym typeface="Georgia"/>
        </a:defRPr>
      </a:lvl7pPr>
      <a:lvl8pPr marL="3657600" marR="0" indent="-457200" algn="l" defTabSz="584200" rtl="0" latinLnBrk="0">
        <a:lnSpc>
          <a:spcPct val="100000"/>
        </a:lnSpc>
        <a:spcBef>
          <a:spcPts val="4000"/>
        </a:spcBef>
        <a:spcAft>
          <a:spcPts val="0"/>
        </a:spcAft>
        <a:buClrTx/>
        <a:buSzPct val="50000"/>
        <a:buFontTx/>
        <a:buBlip>
          <a:blip r:embed="rId19"/>
        </a:buBlip>
        <a:tabLst/>
        <a:defRPr sz="3600" b="0" i="0" u="none" strike="noStrike" cap="none" spc="0" baseline="0">
          <a:ln>
            <a:noFill/>
          </a:ln>
          <a:solidFill>
            <a:srgbClr val="006288"/>
          </a:solidFill>
          <a:uFillTx/>
          <a:latin typeface="Georgia"/>
          <a:ea typeface="Georgia"/>
          <a:cs typeface="Georgia"/>
          <a:sym typeface="Georgia"/>
        </a:defRPr>
      </a:lvl8pPr>
      <a:lvl9pPr marL="4114800" marR="0" indent="-457200" algn="l" defTabSz="584200" rtl="0" latinLnBrk="0">
        <a:lnSpc>
          <a:spcPct val="100000"/>
        </a:lnSpc>
        <a:spcBef>
          <a:spcPts val="4000"/>
        </a:spcBef>
        <a:spcAft>
          <a:spcPts val="0"/>
        </a:spcAft>
        <a:buClrTx/>
        <a:buSzPct val="50000"/>
        <a:buFontTx/>
        <a:buBlip>
          <a:blip r:embed="rId19"/>
        </a:buBlip>
        <a:tabLst/>
        <a:defRPr sz="3600" b="0" i="0" u="none" strike="noStrike" cap="none" spc="0" baseline="0">
          <a:ln>
            <a:noFill/>
          </a:ln>
          <a:solidFill>
            <a:srgbClr val="006288"/>
          </a:solidFill>
          <a:uFillTx/>
          <a:latin typeface="Georgia"/>
          <a:ea typeface="Georgia"/>
          <a:cs typeface="Georgia"/>
          <a:sym typeface="Georgia"/>
        </a:defRPr>
      </a:lvl9pPr>
    </p:bodyStyle>
    <p:otherStyle>
      <a:lvl1pPr marL="0" marR="0" indent="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Marker Felt"/>
        </a:defRPr>
      </a:lvl1pPr>
      <a:lvl2pPr marL="0" marR="0" indent="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Marker Felt"/>
        </a:defRPr>
      </a:lvl2pPr>
      <a:lvl3pPr marL="0" marR="0" indent="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Marker Felt"/>
        </a:defRPr>
      </a:lvl3pPr>
      <a:lvl4pPr marL="0" marR="0" indent="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Marker Felt"/>
        </a:defRPr>
      </a:lvl4pPr>
      <a:lvl5pPr marL="0" marR="0" indent="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Marker Felt"/>
        </a:defRPr>
      </a:lvl5pPr>
      <a:lvl6pPr marL="0" marR="0" indent="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Marker Felt"/>
        </a:defRPr>
      </a:lvl6pPr>
      <a:lvl7pPr marL="0" marR="0" indent="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Marker Felt"/>
        </a:defRPr>
      </a:lvl7pPr>
      <a:lvl8pPr marL="0" marR="0" indent="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Marker Felt"/>
        </a:defRPr>
      </a:lvl8pPr>
      <a:lvl9pPr marL="0" marR="0" indent="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Marker Fel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Nel cielo infinito"/>
          <p:cNvSpPr txBox="1">
            <a:spLocks noGrp="1"/>
          </p:cNvSpPr>
          <p:nvPr>
            <p:ph type="ctrTitle"/>
          </p:nvPr>
        </p:nvSpPr>
        <p:spPr>
          <a:prstGeom prst="rect">
            <a:avLst/>
          </a:prstGeom>
        </p:spPr>
        <p:txBody>
          <a:bodyPr/>
          <a:lstStyle/>
          <a:p>
            <a:r>
              <a:t>Nel cielo infinito</a:t>
            </a:r>
          </a:p>
        </p:txBody>
      </p:sp>
      <p:sp>
        <p:nvSpPr>
          <p:cNvPr id="205" name="Sussidio per la Novena dei defunti"/>
          <p:cNvSpPr txBox="1">
            <a:spLocks noGrp="1"/>
          </p:cNvSpPr>
          <p:nvPr>
            <p:ph type="subTitle" sz="quarter" idx="1"/>
          </p:nvPr>
        </p:nvSpPr>
        <p:spPr>
          <a:prstGeom prst="rect">
            <a:avLst/>
          </a:prstGeom>
        </p:spPr>
        <p:txBody>
          <a:bodyPr/>
          <a:lstStyle/>
          <a:p>
            <a:r>
              <a:t>Sussidio per la Novena dei defunti</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204"/>
                                        </p:tgtEl>
                                        <p:attrNameLst>
                                          <p:attrName>style.visibility</p:attrName>
                                        </p:attrNameLst>
                                      </p:cBhvr>
                                      <p:to>
                                        <p:strVal val="visible"/>
                                      </p:to>
                                    </p:set>
                                    <p:anim calcmode="lin" valueType="num">
                                      <p:cBhvr>
                                        <p:cTn id="7" dur="1000" fill="hold"/>
                                        <p:tgtEl>
                                          <p:spTgt spid="204"/>
                                        </p:tgtEl>
                                        <p:attrNameLst>
                                          <p:attrName>ppt_x</p:attrName>
                                        </p:attrNameLst>
                                      </p:cBhvr>
                                      <p:tavLst>
                                        <p:tav tm="0">
                                          <p:val>
                                            <p:strVal val="#ppt_x"/>
                                          </p:val>
                                        </p:tav>
                                        <p:tav tm="100000">
                                          <p:val>
                                            <p:strVal val="#ppt_x"/>
                                          </p:val>
                                        </p:tav>
                                      </p:tavLst>
                                    </p:anim>
                                    <p:anim calcmode="lin" valueType="num">
                                      <p:cBhvr>
                                        <p:cTn id="8" dur="1000" fill="hold"/>
                                        <p:tgtEl>
                                          <p:spTgt spid="20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2" nodeType="clickEffect">
                                  <p:stCondLst>
                                    <p:cond delay="0"/>
                                  </p:stCondLst>
                                  <p:iterate>
                                    <p:tmAbs val="0"/>
                                  </p:iterate>
                                  <p:childTnLst>
                                    <p:set>
                                      <p:cBhvr>
                                        <p:cTn id="12" fill="hold"/>
                                        <p:tgtEl>
                                          <p:spTgt spid="205"/>
                                        </p:tgtEl>
                                        <p:attrNameLst>
                                          <p:attrName>style.visibility</p:attrName>
                                        </p:attrNameLst>
                                      </p:cBhvr>
                                      <p:to>
                                        <p:strVal val="visible"/>
                                      </p:to>
                                    </p:set>
                                    <p:anim calcmode="lin" valueType="num">
                                      <p:cBhvr>
                                        <p:cTn id="13" dur="1000" fill="hold"/>
                                        <p:tgtEl>
                                          <p:spTgt spid="205"/>
                                        </p:tgtEl>
                                        <p:attrNameLst>
                                          <p:attrName>ppt_x</p:attrName>
                                        </p:attrNameLst>
                                      </p:cBhvr>
                                      <p:tavLst>
                                        <p:tav tm="0">
                                          <p:val>
                                            <p:strVal val="#ppt_x"/>
                                          </p:val>
                                        </p:tav>
                                        <p:tav tm="100000">
                                          <p:val>
                                            <p:strVal val="#ppt_x"/>
                                          </p:val>
                                        </p:tav>
                                      </p:tavLst>
                                    </p:anim>
                                    <p:anim calcmode="lin" valueType="num">
                                      <p:cBhvr>
                                        <p:cTn id="14" dur="1000" fill="hold"/>
                                        <p:tgtEl>
                                          <p:spTgt spid="20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1" animBg="1" advAuto="0"/>
      <p:bldP spid="205" grpId="2"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Ma tu come fai a sapere tutte queste cose?” Chiese il bambino."/>
          <p:cNvSpPr txBox="1"/>
          <p:nvPr/>
        </p:nvSpPr>
        <p:spPr>
          <a:xfrm>
            <a:off x="5927221" y="3161011"/>
            <a:ext cx="5781082" cy="1358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defTabSz="450215">
              <a:spcBef>
                <a:spcPts val="500"/>
              </a:spcBef>
              <a:defRPr sz="2700">
                <a:solidFill>
                  <a:srgbClr val="000000"/>
                </a:solidFill>
                <a:uFill>
                  <a:solidFill>
                    <a:srgbClr val="000000"/>
                  </a:solidFill>
                </a:uFill>
                <a:latin typeface="Verdana"/>
                <a:ea typeface="Verdana"/>
                <a:cs typeface="Verdana"/>
                <a:sym typeface="Verdana"/>
              </a:defRPr>
            </a:lvl1pPr>
          </a:lstStyle>
          <a:p>
            <a:r>
              <a:t>“Ma tu come fai a sapere tutte queste cose?” Chiese il bambino.</a:t>
            </a:r>
          </a:p>
        </p:txBody>
      </p:sp>
      <p:pic>
        <p:nvPicPr>
          <p:cNvPr id="235" name="Unknown-1.png" descr="Unknown-1.png"/>
          <p:cNvPicPr>
            <a:picLocks noChangeAspect="1"/>
          </p:cNvPicPr>
          <p:nvPr/>
        </p:nvPicPr>
        <p:blipFill>
          <a:blip r:embed="rId2">
            <a:extLst/>
          </a:blip>
          <a:stretch>
            <a:fillRect/>
          </a:stretch>
        </p:blipFill>
        <p:spPr>
          <a:xfrm>
            <a:off x="989461" y="1067320"/>
            <a:ext cx="4748401" cy="3720205"/>
          </a:xfrm>
          <a:prstGeom prst="rect">
            <a:avLst/>
          </a:prstGeom>
          <a:ln w="12700">
            <a:miter lim="400000"/>
          </a:ln>
        </p:spPr>
      </p:pic>
      <p:sp>
        <p:nvSpPr>
          <p:cNvPr id="236" name="“Perché vedi, quel povero ragazzo ero io!” Rispose l’angelo."/>
          <p:cNvSpPr txBox="1"/>
          <p:nvPr/>
        </p:nvSpPr>
        <p:spPr>
          <a:xfrm>
            <a:off x="861161" y="6133455"/>
            <a:ext cx="5627094" cy="1358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0215">
              <a:spcBef>
                <a:spcPts val="500"/>
              </a:spcBef>
              <a:defRPr sz="2700">
                <a:solidFill>
                  <a:srgbClr val="000000"/>
                </a:solidFill>
                <a:uFill>
                  <a:solidFill>
                    <a:srgbClr val="000000"/>
                  </a:solidFill>
                </a:uFill>
                <a:latin typeface="Verdana"/>
                <a:ea typeface="Verdana"/>
                <a:cs typeface="Verdana"/>
                <a:sym typeface="Verdana"/>
              </a:defRPr>
            </a:pPr>
            <a:r>
              <a:t>“Perché vedi, quel povero ragazzo ero io!” Rispose l’angelo</a:t>
            </a:r>
            <a:r>
              <a:rPr sz="1200">
                <a:latin typeface="Times New Roman"/>
                <a:ea typeface="Times New Roman"/>
                <a:cs typeface="Times New Roman"/>
                <a:sym typeface="Times New Roman"/>
              </a:rPr>
              <a:t>.</a:t>
            </a:r>
          </a:p>
        </p:txBody>
      </p:sp>
      <p:pic>
        <p:nvPicPr>
          <p:cNvPr id="237" name="images.png" descr="images.png"/>
          <p:cNvPicPr>
            <a:picLocks noChangeAspect="1"/>
          </p:cNvPicPr>
          <p:nvPr/>
        </p:nvPicPr>
        <p:blipFill>
          <a:blip r:embed="rId3">
            <a:extLst/>
          </a:blip>
          <a:stretch>
            <a:fillRect/>
          </a:stretch>
        </p:blipFill>
        <p:spPr>
          <a:xfrm>
            <a:off x="7186369" y="4908027"/>
            <a:ext cx="4269417" cy="348069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235"/>
                                        </p:tgtEl>
                                        <p:attrNameLst>
                                          <p:attrName>style.visibility</p:attrName>
                                        </p:attrNameLst>
                                      </p:cBhvr>
                                      <p:to>
                                        <p:strVal val="visible"/>
                                      </p:to>
                                    </p:set>
                                    <p:anim calcmode="lin" valueType="num">
                                      <p:cBhvr>
                                        <p:cTn id="7" dur="750" fill="hold"/>
                                        <p:tgtEl>
                                          <p:spTgt spid="235"/>
                                        </p:tgtEl>
                                        <p:attrNameLst>
                                          <p:attrName>ppt_w</p:attrName>
                                        </p:attrNameLst>
                                      </p:cBhvr>
                                      <p:tavLst>
                                        <p:tav tm="0">
                                          <p:val>
                                            <p:fltVal val="0"/>
                                          </p:val>
                                        </p:tav>
                                        <p:tav tm="100000">
                                          <p:val>
                                            <p:strVal val="#ppt_w"/>
                                          </p:val>
                                        </p:tav>
                                      </p:tavLst>
                                    </p:anim>
                                    <p:anim calcmode="lin" valueType="num">
                                      <p:cBhvr>
                                        <p:cTn id="8" dur="750" fill="hold"/>
                                        <p:tgtEl>
                                          <p:spTgt spid="235"/>
                                        </p:tgtEl>
                                        <p:attrNameLst>
                                          <p:attrName>ppt_h</p:attrName>
                                        </p:attrNameLst>
                                      </p:cBhvr>
                                      <p:tavLst>
                                        <p:tav tm="0">
                                          <p:val>
                                            <p:fltVal val="0"/>
                                          </p:val>
                                        </p:tav>
                                        <p:tav tm="100000">
                                          <p:val>
                                            <p:strVal val="#ppt_h"/>
                                          </p:val>
                                        </p:tav>
                                      </p:tavLst>
                                    </p:anim>
                                  </p:childTnLst>
                                </p:cTn>
                              </p:par>
                            </p:childTnLst>
                          </p:cTn>
                        </p:par>
                        <p:par>
                          <p:cTn id="9" fill="hold">
                            <p:stCondLst>
                              <p:cond delay="750"/>
                            </p:stCondLst>
                            <p:childTnLst>
                              <p:par>
                                <p:cTn id="10" presetID="9" presetClass="entr" fill="hold" grpId="2" nodeType="afterEffect">
                                  <p:stCondLst>
                                    <p:cond delay="0"/>
                                  </p:stCondLst>
                                  <p:iterate>
                                    <p:tmAbs val="0"/>
                                  </p:iterate>
                                  <p:childTnLst>
                                    <p:set>
                                      <p:cBhvr>
                                        <p:cTn id="11" fill="hold"/>
                                        <p:tgtEl>
                                          <p:spTgt spid="234"/>
                                        </p:tgtEl>
                                        <p:attrNameLst>
                                          <p:attrName>style.visibility</p:attrName>
                                        </p:attrNameLst>
                                      </p:cBhvr>
                                      <p:to>
                                        <p:strVal val="visible"/>
                                      </p:to>
                                    </p:set>
                                    <p:animEffect transition="in" filter="dissolve">
                                      <p:cBhvr>
                                        <p:cTn id="12" dur="1000"/>
                                        <p:tgtEl>
                                          <p:spTgt spid="234"/>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3" nodeType="clickEffect">
                                  <p:stCondLst>
                                    <p:cond delay="0"/>
                                  </p:stCondLst>
                                  <p:iterate>
                                    <p:tmAbs val="0"/>
                                  </p:iterate>
                                  <p:childTnLst>
                                    <p:set>
                                      <p:cBhvr>
                                        <p:cTn id="16" fill="hold"/>
                                        <p:tgtEl>
                                          <p:spTgt spid="237"/>
                                        </p:tgtEl>
                                        <p:attrNameLst>
                                          <p:attrName>style.visibility</p:attrName>
                                        </p:attrNameLst>
                                      </p:cBhvr>
                                      <p:to>
                                        <p:strVal val="visible"/>
                                      </p:to>
                                    </p:set>
                                    <p:anim calcmode="lin" valueType="num">
                                      <p:cBhvr>
                                        <p:cTn id="17" dur="750" fill="hold"/>
                                        <p:tgtEl>
                                          <p:spTgt spid="237"/>
                                        </p:tgtEl>
                                        <p:attrNameLst>
                                          <p:attrName>ppt_w</p:attrName>
                                        </p:attrNameLst>
                                      </p:cBhvr>
                                      <p:tavLst>
                                        <p:tav tm="0">
                                          <p:val>
                                            <p:fltVal val="0"/>
                                          </p:val>
                                        </p:tav>
                                        <p:tav tm="100000">
                                          <p:val>
                                            <p:strVal val="#ppt_w"/>
                                          </p:val>
                                        </p:tav>
                                      </p:tavLst>
                                    </p:anim>
                                    <p:anim calcmode="lin" valueType="num">
                                      <p:cBhvr>
                                        <p:cTn id="18" dur="750" fill="hold"/>
                                        <p:tgtEl>
                                          <p:spTgt spid="237"/>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fill="hold" grpId="4" nodeType="clickEffect">
                                  <p:stCondLst>
                                    <p:cond delay="0"/>
                                  </p:stCondLst>
                                  <p:iterate>
                                    <p:tmAbs val="0"/>
                                  </p:iterate>
                                  <p:childTnLst>
                                    <p:set>
                                      <p:cBhvr>
                                        <p:cTn id="22" fill="hold"/>
                                        <p:tgtEl>
                                          <p:spTgt spid="236"/>
                                        </p:tgtEl>
                                        <p:attrNameLst>
                                          <p:attrName>style.visibility</p:attrName>
                                        </p:attrNameLst>
                                      </p:cBhvr>
                                      <p:to>
                                        <p:strVal val="visible"/>
                                      </p:to>
                                    </p:set>
                                    <p:animEffect transition="in" filter="dissolve">
                                      <p:cBhvr>
                                        <p:cTn id="23" dur="1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2" animBg="1" advAuto="0"/>
      <p:bldP spid="235" grpId="1" animBg="1" advAuto="0"/>
      <p:bldP spid="236" grpId="4" animBg="1" advAuto="0"/>
      <p:bldP spid="237" grpId="3"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In quel momento giunsero in Paradiso. Dio strinse al cuore il povero fiore appassito, lo baciò e questo acquistò subito la voce e iniziò a cantare nel coro degli angeli"/>
          <p:cNvSpPr txBox="1"/>
          <p:nvPr/>
        </p:nvSpPr>
        <p:spPr>
          <a:xfrm>
            <a:off x="1495711" y="1329927"/>
            <a:ext cx="10102278" cy="1358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defTabSz="450215">
              <a:spcBef>
                <a:spcPts val="500"/>
              </a:spcBef>
              <a:defRPr sz="2700">
                <a:solidFill>
                  <a:srgbClr val="000000"/>
                </a:solidFill>
                <a:uFill>
                  <a:solidFill>
                    <a:srgbClr val="000000"/>
                  </a:solidFill>
                </a:uFill>
                <a:latin typeface="Verdana"/>
                <a:ea typeface="Verdana"/>
                <a:cs typeface="Verdana"/>
                <a:sym typeface="Verdana"/>
              </a:defRPr>
            </a:lvl1pPr>
          </a:lstStyle>
          <a:p>
            <a:r>
              <a:t>In quel momento giunsero in Paradiso. Dio strinse al cuore il povero fiore appassito, lo baciò e questo acquistò subito la voce e iniziò a cantare nel coro degli angeli </a:t>
            </a:r>
          </a:p>
        </p:txBody>
      </p:sp>
      <p:pic>
        <p:nvPicPr>
          <p:cNvPr id="240" name="Unknown.jpeg" descr="Unknown.jpeg"/>
          <p:cNvPicPr>
            <a:picLocks noChangeAspect="1"/>
          </p:cNvPicPr>
          <p:nvPr/>
        </p:nvPicPr>
        <p:blipFill>
          <a:blip r:embed="rId2">
            <a:extLst/>
          </a:blip>
          <a:stretch>
            <a:fillRect/>
          </a:stretch>
        </p:blipFill>
        <p:spPr>
          <a:xfrm>
            <a:off x="-5379061" y="3479798"/>
            <a:ext cx="2908302" cy="2794002"/>
          </a:xfrm>
          <a:prstGeom prst="rect">
            <a:avLst/>
          </a:prstGeom>
          <a:ln w="12700">
            <a:miter lim="400000"/>
          </a:ln>
        </p:spPr>
      </p:pic>
      <p:pic>
        <p:nvPicPr>
          <p:cNvPr id="241" name="Unknown.jpeg" descr="Unknown.jpeg"/>
          <p:cNvPicPr>
            <a:picLocks noChangeAspect="1"/>
          </p:cNvPicPr>
          <p:nvPr/>
        </p:nvPicPr>
        <p:blipFill>
          <a:blip r:embed="rId3">
            <a:extLst/>
          </a:blip>
          <a:stretch>
            <a:fillRect/>
          </a:stretch>
        </p:blipFill>
        <p:spPr>
          <a:xfrm>
            <a:off x="2326889" y="3456852"/>
            <a:ext cx="8312837" cy="463972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39"/>
                                        </p:tgtEl>
                                        <p:attrNameLst>
                                          <p:attrName>style.visibility</p:attrName>
                                        </p:attrNameLst>
                                      </p:cBhvr>
                                      <p:to>
                                        <p:strVal val="visible"/>
                                      </p:to>
                                    </p:set>
                                    <p:animEffect transition="in" filter="dissolve">
                                      <p:cBhvr>
                                        <p:cTn id="7" dur="1000"/>
                                        <p:tgtEl>
                                          <p:spTgt spid="23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2" nodeType="clickEffect">
                                  <p:stCondLst>
                                    <p:cond delay="0"/>
                                  </p:stCondLst>
                                  <p:iterate>
                                    <p:tmAbs val="0"/>
                                  </p:iterate>
                                  <p:childTnLst>
                                    <p:set>
                                      <p:cBhvr>
                                        <p:cTn id="11" fill="hold"/>
                                        <p:tgtEl>
                                          <p:spTgt spid="241"/>
                                        </p:tgtEl>
                                        <p:attrNameLst>
                                          <p:attrName>style.visibility</p:attrName>
                                        </p:attrNameLst>
                                      </p:cBhvr>
                                      <p:to>
                                        <p:strVal val="visible"/>
                                      </p:to>
                                    </p:set>
                                    <p:anim calcmode="lin" valueType="num">
                                      <p:cBhvr>
                                        <p:cTn id="12" dur="750" fill="hold"/>
                                        <p:tgtEl>
                                          <p:spTgt spid="241"/>
                                        </p:tgtEl>
                                        <p:attrNameLst>
                                          <p:attrName>ppt_w</p:attrName>
                                        </p:attrNameLst>
                                      </p:cBhvr>
                                      <p:tavLst>
                                        <p:tav tm="0">
                                          <p:val>
                                            <p:fltVal val="0"/>
                                          </p:val>
                                        </p:tav>
                                        <p:tav tm="100000">
                                          <p:val>
                                            <p:strVal val="#ppt_w"/>
                                          </p:val>
                                        </p:tav>
                                      </p:tavLst>
                                    </p:anim>
                                    <p:anim calcmode="lin" valueType="num">
                                      <p:cBhvr>
                                        <p:cTn id="13" dur="750" fill="hold"/>
                                        <p:tgtEl>
                                          <p:spTgt spid="24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1" animBg="1" advAuto="0"/>
      <p:bldP spid="241" grpId="2"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mentre il bambino e l’angelo, tenendosi per mano, volarono nell’alto del cielo infinito."/>
          <p:cNvSpPr txBox="1"/>
          <p:nvPr/>
        </p:nvSpPr>
        <p:spPr>
          <a:xfrm>
            <a:off x="979928" y="7378334"/>
            <a:ext cx="10905244" cy="939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defTabSz="450215">
              <a:spcBef>
                <a:spcPts val="500"/>
              </a:spcBef>
              <a:defRPr sz="2700">
                <a:solidFill>
                  <a:srgbClr val="000000"/>
                </a:solidFill>
                <a:uFill>
                  <a:solidFill>
                    <a:srgbClr val="000000"/>
                  </a:solidFill>
                </a:uFill>
                <a:latin typeface="Verdana"/>
                <a:ea typeface="Verdana"/>
                <a:cs typeface="Verdana"/>
                <a:sym typeface="Verdana"/>
              </a:defRPr>
            </a:lvl1pPr>
          </a:lstStyle>
          <a:p>
            <a:r>
              <a:t>mentre il bambino e l’angelo, tenendosi per mano, volarono nell’alto del cielo infinito.</a:t>
            </a:r>
          </a:p>
        </p:txBody>
      </p:sp>
      <p:pic>
        <p:nvPicPr>
          <p:cNvPr id="244" name="Unknown-9.png" descr="Unknown-9.png"/>
          <p:cNvPicPr>
            <a:picLocks noChangeAspect="1"/>
          </p:cNvPicPr>
          <p:nvPr/>
        </p:nvPicPr>
        <p:blipFill>
          <a:blip r:embed="rId2">
            <a:extLst/>
          </a:blip>
          <a:stretch>
            <a:fillRect/>
          </a:stretch>
        </p:blipFill>
        <p:spPr>
          <a:xfrm>
            <a:off x="3284778" y="869801"/>
            <a:ext cx="5965890" cy="607636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43"/>
                                        </p:tgtEl>
                                        <p:attrNameLst>
                                          <p:attrName>style.visibility</p:attrName>
                                        </p:attrNameLst>
                                      </p:cBhvr>
                                      <p:to>
                                        <p:strVal val="visible"/>
                                      </p:to>
                                    </p:set>
                                    <p:animEffect transition="in" filter="dissolve">
                                      <p:cBhvr>
                                        <p:cTn id="7" dur="10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2" nodeType="clickEffect">
                                  <p:stCondLst>
                                    <p:cond delay="0"/>
                                  </p:stCondLst>
                                  <p:iterate>
                                    <p:tmAbs val="0"/>
                                  </p:iterate>
                                  <p:childTnLst>
                                    <p:set>
                                      <p:cBhvr>
                                        <p:cTn id="11" fill="hold"/>
                                        <p:tgtEl>
                                          <p:spTgt spid="244"/>
                                        </p:tgtEl>
                                        <p:attrNameLst>
                                          <p:attrName>style.visibility</p:attrName>
                                        </p:attrNameLst>
                                      </p:cBhvr>
                                      <p:to>
                                        <p:strVal val="visible"/>
                                      </p:to>
                                    </p:set>
                                    <p:anim calcmode="lin" valueType="num">
                                      <p:cBhvr>
                                        <p:cTn id="12" dur="2750" fill="hold"/>
                                        <p:tgtEl>
                                          <p:spTgt spid="244"/>
                                        </p:tgtEl>
                                        <p:attrNameLst>
                                          <p:attrName>ppt_w</p:attrName>
                                        </p:attrNameLst>
                                      </p:cBhvr>
                                      <p:tavLst>
                                        <p:tav tm="0">
                                          <p:val>
                                            <p:fltVal val="0"/>
                                          </p:val>
                                        </p:tav>
                                        <p:tav tm="100000">
                                          <p:val>
                                            <p:strVal val="#ppt_w"/>
                                          </p:val>
                                        </p:tav>
                                      </p:tavLst>
                                    </p:anim>
                                    <p:anim calcmode="lin" valueType="num">
                                      <p:cBhvr>
                                        <p:cTn id="13" dur="2750" fill="hold"/>
                                        <p:tgtEl>
                                          <p:spTgt spid="2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1" animBg="1" advAuto="0"/>
      <p:bldP spid="244" grpId="2"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 name="Unknown-9.jpeg" descr="Unknown-9.jpeg"/>
          <p:cNvPicPr>
            <a:picLocks noChangeAspect="1"/>
          </p:cNvPicPr>
          <p:nvPr/>
        </p:nvPicPr>
        <p:blipFill>
          <a:blip r:embed="rId2">
            <a:extLst/>
          </a:blip>
          <a:stretch>
            <a:fillRect/>
          </a:stretch>
        </p:blipFill>
        <p:spPr>
          <a:xfrm>
            <a:off x="1165103" y="1076434"/>
            <a:ext cx="10306946" cy="7295930"/>
          </a:xfrm>
          <a:prstGeom prst="rect">
            <a:avLst/>
          </a:prstGeom>
          <a:ln w="12700">
            <a:miter lim="400000"/>
          </a:ln>
        </p:spPr>
      </p:pic>
      <p:pic>
        <p:nvPicPr>
          <p:cNvPr id="247" name="Unknown.png" descr="Unknown.png"/>
          <p:cNvPicPr>
            <a:picLocks noChangeAspect="1"/>
          </p:cNvPicPr>
          <p:nvPr/>
        </p:nvPicPr>
        <p:blipFill>
          <a:blip r:embed="rId3">
            <a:extLst/>
          </a:blip>
          <a:stretch>
            <a:fillRect/>
          </a:stretch>
        </p:blipFill>
        <p:spPr>
          <a:xfrm>
            <a:off x="9253900" y="772151"/>
            <a:ext cx="2781302" cy="293370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46"/>
                                        </p:tgtEl>
                                        <p:attrNameLst>
                                          <p:attrName>style.visibility</p:attrName>
                                        </p:attrNameLst>
                                      </p:cBhvr>
                                      <p:to>
                                        <p:strVal val="visible"/>
                                      </p:to>
                                    </p:set>
                                    <p:animEffect transition="in" filter="dissolve">
                                      <p:cBhvr>
                                        <p:cTn id="7" dur="1500"/>
                                        <p:tgtEl>
                                          <p:spTgt spid="2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247"/>
                                        </p:tgtEl>
                                        <p:attrNameLst>
                                          <p:attrName>style.visibility</p:attrName>
                                        </p:attrNameLst>
                                      </p:cBhvr>
                                      <p:to>
                                        <p:strVal val="visible"/>
                                      </p:to>
                                    </p:set>
                                    <p:animEffect transition="in" filter="wipe(left)">
                                      <p:cBhvr>
                                        <p:cTn id="12" dur="10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1" animBg="1" advAuto="0"/>
      <p:bldP spid="247" grpId="2"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 name="images.jpeg" descr="images.jpeg"/>
          <p:cNvPicPr>
            <a:picLocks noGrp="1" noChangeAspect="1"/>
          </p:cNvPicPr>
          <p:nvPr>
            <p:ph type="pic" idx="13"/>
          </p:nvPr>
        </p:nvPicPr>
        <p:blipFill>
          <a:blip r:embed="rId2">
            <a:extLst/>
          </a:blip>
          <a:srcRect l="7309" r="7309"/>
          <a:stretch>
            <a:fillRect/>
          </a:stretch>
        </p:blipFill>
        <p:spPr>
          <a:xfrm>
            <a:off x="-1" y="0"/>
            <a:ext cx="13004801" cy="9756748"/>
          </a:xfrm>
          <a:prstGeom prst="rect">
            <a:avLst/>
          </a:prstGeom>
        </p:spPr>
      </p:pic>
      <p:sp>
        <p:nvSpPr>
          <p:cNvPr id="250" name="Se mi ami non piangere.…"/>
          <p:cNvSpPr txBox="1"/>
          <p:nvPr/>
        </p:nvSpPr>
        <p:spPr>
          <a:xfrm>
            <a:off x="713443" y="494251"/>
            <a:ext cx="11926951" cy="9232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457200">
              <a:defRPr sz="2300">
                <a:solidFill>
                  <a:srgbClr val="000000"/>
                </a:solidFill>
                <a:latin typeface="Verdana"/>
                <a:ea typeface="Verdana"/>
                <a:cs typeface="Verdana"/>
                <a:sym typeface="Verdana"/>
              </a:defRPr>
            </a:pPr>
            <a:r>
              <a:rPr dirty="0"/>
              <a:t>Se mi </a:t>
            </a:r>
            <a:r>
              <a:rPr dirty="0" err="1"/>
              <a:t>ami</a:t>
            </a:r>
            <a:r>
              <a:rPr dirty="0"/>
              <a:t> non </a:t>
            </a:r>
            <a:r>
              <a:rPr dirty="0" err="1"/>
              <a:t>piangere</a:t>
            </a:r>
            <a:r>
              <a:rPr dirty="0"/>
              <a:t>.</a:t>
            </a:r>
          </a:p>
          <a:p>
            <a:pPr algn="l" defTabSz="457200">
              <a:defRPr sz="2300">
                <a:solidFill>
                  <a:srgbClr val="000000"/>
                </a:solidFill>
                <a:latin typeface="Verdana"/>
                <a:ea typeface="Verdana"/>
                <a:cs typeface="Verdana"/>
                <a:sym typeface="Verdana"/>
              </a:defRPr>
            </a:pPr>
            <a:r>
              <a:rPr dirty="0"/>
              <a:t>Se </a:t>
            </a:r>
            <a:r>
              <a:rPr dirty="0" err="1"/>
              <a:t>tu</a:t>
            </a:r>
            <a:r>
              <a:rPr dirty="0"/>
              <a:t> </a:t>
            </a:r>
            <a:r>
              <a:rPr dirty="0" err="1"/>
              <a:t>conoscessi</a:t>
            </a:r>
            <a:r>
              <a:rPr dirty="0"/>
              <a:t> </a:t>
            </a:r>
            <a:r>
              <a:rPr dirty="0" err="1"/>
              <a:t>il</a:t>
            </a:r>
            <a:r>
              <a:rPr dirty="0"/>
              <a:t> </a:t>
            </a:r>
            <a:r>
              <a:rPr dirty="0" err="1"/>
              <a:t>mistero</a:t>
            </a:r>
            <a:r>
              <a:rPr dirty="0"/>
              <a:t> </a:t>
            </a:r>
            <a:r>
              <a:rPr dirty="0" err="1"/>
              <a:t>immenso</a:t>
            </a:r>
            <a:r>
              <a:rPr dirty="0"/>
              <a:t> del </a:t>
            </a:r>
            <a:r>
              <a:rPr dirty="0" err="1"/>
              <a:t>cielo</a:t>
            </a:r>
            <a:r>
              <a:rPr dirty="0"/>
              <a:t> dove </a:t>
            </a:r>
            <a:r>
              <a:rPr dirty="0" err="1"/>
              <a:t>ora</a:t>
            </a:r>
            <a:r>
              <a:rPr dirty="0"/>
              <a:t> vivo,</a:t>
            </a:r>
          </a:p>
          <a:p>
            <a:pPr algn="l" defTabSz="457200">
              <a:defRPr sz="2300">
                <a:solidFill>
                  <a:srgbClr val="000000"/>
                </a:solidFill>
                <a:latin typeface="Verdana"/>
                <a:ea typeface="Verdana"/>
                <a:cs typeface="Verdana"/>
                <a:sym typeface="Verdana"/>
              </a:defRPr>
            </a:pPr>
            <a:r>
              <a:rPr dirty="0"/>
              <a:t>se </a:t>
            </a:r>
            <a:r>
              <a:rPr dirty="0" err="1"/>
              <a:t>tu</a:t>
            </a:r>
            <a:r>
              <a:rPr dirty="0"/>
              <a:t> </a:t>
            </a:r>
            <a:r>
              <a:rPr dirty="0" err="1"/>
              <a:t>potessi</a:t>
            </a:r>
            <a:r>
              <a:rPr dirty="0"/>
              <a:t> </a:t>
            </a:r>
            <a:r>
              <a:rPr dirty="0" err="1"/>
              <a:t>vedere</a:t>
            </a:r>
            <a:r>
              <a:rPr dirty="0"/>
              <a:t> e </a:t>
            </a:r>
            <a:r>
              <a:rPr dirty="0" err="1"/>
              <a:t>sentire</a:t>
            </a:r>
            <a:r>
              <a:rPr dirty="0"/>
              <a:t> </a:t>
            </a:r>
            <a:r>
              <a:rPr dirty="0" err="1"/>
              <a:t>quello</a:t>
            </a:r>
            <a:r>
              <a:rPr dirty="0"/>
              <a:t> </a:t>
            </a:r>
            <a:r>
              <a:rPr dirty="0" err="1"/>
              <a:t>che</a:t>
            </a:r>
            <a:r>
              <a:rPr dirty="0"/>
              <a:t> </a:t>
            </a:r>
            <a:r>
              <a:rPr dirty="0" err="1"/>
              <a:t>io</a:t>
            </a:r>
            <a:r>
              <a:rPr dirty="0"/>
              <a:t> </a:t>
            </a:r>
            <a:r>
              <a:rPr dirty="0" err="1"/>
              <a:t>vedo</a:t>
            </a:r>
            <a:r>
              <a:rPr dirty="0"/>
              <a:t> e </a:t>
            </a:r>
            <a:r>
              <a:rPr dirty="0" err="1"/>
              <a:t>sento</a:t>
            </a:r>
            <a:endParaRPr dirty="0"/>
          </a:p>
          <a:p>
            <a:pPr algn="l" defTabSz="457200">
              <a:defRPr sz="2300">
                <a:solidFill>
                  <a:srgbClr val="000000"/>
                </a:solidFill>
                <a:latin typeface="Verdana"/>
                <a:ea typeface="Verdana"/>
                <a:cs typeface="Verdana"/>
                <a:sym typeface="Verdana"/>
              </a:defRPr>
            </a:pPr>
            <a:r>
              <a:rPr dirty="0"/>
              <a:t>in </a:t>
            </a:r>
            <a:r>
              <a:rPr dirty="0" err="1"/>
              <a:t>questi</a:t>
            </a:r>
            <a:r>
              <a:rPr dirty="0"/>
              <a:t> </a:t>
            </a:r>
            <a:r>
              <a:rPr dirty="0" err="1"/>
              <a:t>orizzonti</a:t>
            </a:r>
            <a:r>
              <a:rPr dirty="0"/>
              <a:t> </a:t>
            </a:r>
            <a:r>
              <a:rPr dirty="0" err="1"/>
              <a:t>senza</a:t>
            </a:r>
            <a:r>
              <a:rPr dirty="0"/>
              <a:t> fine,</a:t>
            </a:r>
          </a:p>
          <a:p>
            <a:pPr algn="l" defTabSz="457200">
              <a:defRPr sz="2300">
                <a:solidFill>
                  <a:srgbClr val="000000"/>
                </a:solidFill>
                <a:latin typeface="Verdana"/>
                <a:ea typeface="Verdana"/>
                <a:cs typeface="Verdana"/>
                <a:sym typeface="Verdana"/>
              </a:defRPr>
            </a:pPr>
            <a:r>
              <a:rPr dirty="0"/>
              <a:t>e in </a:t>
            </a:r>
            <a:r>
              <a:rPr dirty="0" err="1"/>
              <a:t>questa</a:t>
            </a:r>
            <a:r>
              <a:rPr dirty="0"/>
              <a:t> </a:t>
            </a:r>
            <a:r>
              <a:rPr dirty="0" err="1"/>
              <a:t>luce</a:t>
            </a:r>
            <a:r>
              <a:rPr dirty="0"/>
              <a:t> </a:t>
            </a:r>
            <a:r>
              <a:rPr dirty="0" err="1"/>
              <a:t>che</a:t>
            </a:r>
            <a:r>
              <a:rPr dirty="0"/>
              <a:t> </a:t>
            </a:r>
            <a:r>
              <a:rPr dirty="0" err="1"/>
              <a:t>tutto</a:t>
            </a:r>
            <a:r>
              <a:rPr dirty="0"/>
              <a:t> </a:t>
            </a:r>
            <a:r>
              <a:rPr dirty="0" err="1"/>
              <a:t>investe</a:t>
            </a:r>
            <a:r>
              <a:rPr dirty="0"/>
              <a:t> e </a:t>
            </a:r>
            <a:r>
              <a:rPr dirty="0" err="1"/>
              <a:t>penetra</a:t>
            </a:r>
            <a:r>
              <a:rPr dirty="0"/>
              <a:t>,</a:t>
            </a:r>
          </a:p>
          <a:p>
            <a:pPr algn="l" defTabSz="457200">
              <a:defRPr sz="2300">
                <a:solidFill>
                  <a:srgbClr val="000000"/>
                </a:solidFill>
                <a:latin typeface="Verdana"/>
                <a:ea typeface="Verdana"/>
                <a:cs typeface="Verdana"/>
                <a:sym typeface="Verdana"/>
              </a:defRPr>
            </a:pPr>
            <a:r>
              <a:rPr dirty="0" err="1"/>
              <a:t>tu</a:t>
            </a:r>
            <a:r>
              <a:rPr dirty="0"/>
              <a:t> non </a:t>
            </a:r>
            <a:r>
              <a:rPr dirty="0" err="1"/>
              <a:t>piangeresti</a:t>
            </a:r>
            <a:r>
              <a:rPr dirty="0"/>
              <a:t> se mi </a:t>
            </a:r>
            <a:r>
              <a:rPr dirty="0" err="1"/>
              <a:t>ami</a:t>
            </a:r>
            <a:r>
              <a:rPr dirty="0"/>
              <a:t>.</a:t>
            </a:r>
          </a:p>
          <a:p>
            <a:pPr algn="l" defTabSz="457200">
              <a:defRPr sz="2300">
                <a:solidFill>
                  <a:srgbClr val="000000"/>
                </a:solidFill>
                <a:latin typeface="Verdana"/>
                <a:ea typeface="Verdana"/>
                <a:cs typeface="Verdana"/>
                <a:sym typeface="Verdana"/>
              </a:defRPr>
            </a:pPr>
            <a:r>
              <a:rPr dirty="0"/>
              <a:t>Qui </a:t>
            </a:r>
            <a:r>
              <a:rPr dirty="0" err="1"/>
              <a:t>si</a:t>
            </a:r>
            <a:r>
              <a:rPr dirty="0"/>
              <a:t> è </a:t>
            </a:r>
            <a:r>
              <a:rPr dirty="0" err="1"/>
              <a:t>ormai</a:t>
            </a:r>
            <a:r>
              <a:rPr dirty="0"/>
              <a:t> </a:t>
            </a:r>
            <a:r>
              <a:rPr dirty="0" err="1"/>
              <a:t>assorbiti</a:t>
            </a:r>
            <a:r>
              <a:rPr dirty="0"/>
              <a:t> </a:t>
            </a:r>
            <a:r>
              <a:rPr dirty="0" err="1"/>
              <a:t>dall’incanto</a:t>
            </a:r>
            <a:r>
              <a:rPr dirty="0"/>
              <a:t> di Dio,</a:t>
            </a:r>
          </a:p>
          <a:p>
            <a:pPr algn="l" defTabSz="457200">
              <a:defRPr sz="2300">
                <a:solidFill>
                  <a:srgbClr val="000000"/>
                </a:solidFill>
                <a:latin typeface="Verdana"/>
                <a:ea typeface="Verdana"/>
                <a:cs typeface="Verdana"/>
                <a:sym typeface="Verdana"/>
              </a:defRPr>
            </a:pPr>
            <a:r>
              <a:rPr dirty="0" err="1"/>
              <a:t>dalle</a:t>
            </a:r>
            <a:r>
              <a:rPr dirty="0"/>
              <a:t> sue </a:t>
            </a:r>
            <a:r>
              <a:rPr dirty="0" err="1"/>
              <a:t>espressioni</a:t>
            </a:r>
            <a:r>
              <a:rPr dirty="0"/>
              <a:t> di </a:t>
            </a:r>
            <a:r>
              <a:rPr dirty="0" err="1"/>
              <a:t>infinità</a:t>
            </a:r>
            <a:r>
              <a:rPr dirty="0"/>
              <a:t> </a:t>
            </a:r>
            <a:r>
              <a:rPr dirty="0" err="1"/>
              <a:t>bontà</a:t>
            </a:r>
            <a:r>
              <a:rPr dirty="0"/>
              <a:t> e </a:t>
            </a:r>
            <a:r>
              <a:rPr dirty="0" err="1"/>
              <a:t>dai</a:t>
            </a:r>
            <a:r>
              <a:rPr dirty="0"/>
              <a:t> </a:t>
            </a:r>
            <a:r>
              <a:rPr dirty="0" err="1"/>
              <a:t>riflessi</a:t>
            </a:r>
            <a:r>
              <a:rPr dirty="0"/>
              <a:t> della </a:t>
            </a:r>
            <a:r>
              <a:rPr dirty="0" err="1"/>
              <a:t>sua</a:t>
            </a:r>
            <a:r>
              <a:rPr dirty="0"/>
              <a:t> </a:t>
            </a:r>
            <a:r>
              <a:rPr dirty="0" err="1"/>
              <a:t>sconfinata</a:t>
            </a:r>
            <a:r>
              <a:rPr dirty="0"/>
              <a:t> </a:t>
            </a:r>
            <a:r>
              <a:rPr dirty="0" err="1"/>
              <a:t>bellezza</a:t>
            </a:r>
            <a:r>
              <a:rPr dirty="0"/>
              <a:t>.</a:t>
            </a:r>
          </a:p>
          <a:p>
            <a:pPr algn="l" defTabSz="457200">
              <a:defRPr sz="2300">
                <a:solidFill>
                  <a:srgbClr val="000000"/>
                </a:solidFill>
                <a:latin typeface="Verdana"/>
                <a:ea typeface="Verdana"/>
                <a:cs typeface="Verdana"/>
                <a:sym typeface="Verdana"/>
              </a:defRPr>
            </a:pPr>
            <a:r>
              <a:rPr dirty="0"/>
              <a:t>Le </a:t>
            </a:r>
            <a:r>
              <a:rPr dirty="0" err="1"/>
              <a:t>cose</a:t>
            </a:r>
            <a:r>
              <a:rPr dirty="0"/>
              <a:t> di un tempo </a:t>
            </a:r>
            <a:r>
              <a:rPr dirty="0" err="1"/>
              <a:t>sono</a:t>
            </a:r>
            <a:r>
              <a:rPr dirty="0"/>
              <a:t> </a:t>
            </a:r>
            <a:r>
              <a:rPr dirty="0" err="1"/>
              <a:t>così</a:t>
            </a:r>
            <a:r>
              <a:rPr dirty="0"/>
              <a:t> </a:t>
            </a:r>
            <a:r>
              <a:rPr dirty="0" err="1"/>
              <a:t>piccole</a:t>
            </a:r>
            <a:r>
              <a:rPr dirty="0"/>
              <a:t> e </a:t>
            </a:r>
            <a:r>
              <a:rPr dirty="0" err="1"/>
              <a:t>fuggevoli</a:t>
            </a:r>
            <a:endParaRPr dirty="0"/>
          </a:p>
          <a:p>
            <a:pPr algn="l" defTabSz="457200">
              <a:defRPr sz="2300">
                <a:solidFill>
                  <a:srgbClr val="000000"/>
                </a:solidFill>
                <a:latin typeface="Verdana"/>
                <a:ea typeface="Verdana"/>
                <a:cs typeface="Verdana"/>
                <a:sym typeface="Verdana"/>
              </a:defRPr>
            </a:pPr>
            <a:r>
              <a:rPr dirty="0"/>
              <a:t>al </a:t>
            </a:r>
            <a:r>
              <a:rPr dirty="0" err="1"/>
              <a:t>confronto</a:t>
            </a:r>
            <a:r>
              <a:rPr dirty="0"/>
              <a:t>.</a:t>
            </a:r>
          </a:p>
          <a:p>
            <a:pPr algn="l" defTabSz="457200">
              <a:defRPr sz="2300">
                <a:solidFill>
                  <a:srgbClr val="000000"/>
                </a:solidFill>
                <a:latin typeface="Verdana"/>
                <a:ea typeface="Verdana"/>
                <a:cs typeface="Verdana"/>
                <a:sym typeface="Verdana"/>
              </a:defRPr>
            </a:pPr>
            <a:r>
              <a:rPr dirty="0" err="1"/>
              <a:t>Mi</a:t>
            </a:r>
            <a:r>
              <a:rPr dirty="0"/>
              <a:t> è </a:t>
            </a:r>
            <a:r>
              <a:rPr dirty="0" err="1"/>
              <a:t>rimasto</a:t>
            </a:r>
            <a:r>
              <a:rPr dirty="0"/>
              <a:t> </a:t>
            </a:r>
            <a:r>
              <a:rPr dirty="0" err="1"/>
              <a:t>l’affetto</a:t>
            </a:r>
            <a:r>
              <a:rPr dirty="0"/>
              <a:t> per </a:t>
            </a:r>
            <a:r>
              <a:rPr dirty="0" err="1"/>
              <a:t>te</a:t>
            </a:r>
            <a:r>
              <a:rPr dirty="0"/>
              <a:t>:</a:t>
            </a:r>
          </a:p>
          <a:p>
            <a:pPr algn="l" defTabSz="457200">
              <a:defRPr sz="2300">
                <a:solidFill>
                  <a:srgbClr val="000000"/>
                </a:solidFill>
                <a:latin typeface="Verdana"/>
                <a:ea typeface="Verdana"/>
                <a:cs typeface="Verdana"/>
                <a:sym typeface="Verdana"/>
              </a:defRPr>
            </a:pPr>
            <a:r>
              <a:rPr dirty="0" err="1"/>
              <a:t>una</a:t>
            </a:r>
            <a:r>
              <a:rPr dirty="0"/>
              <a:t> </a:t>
            </a:r>
            <a:r>
              <a:rPr dirty="0" err="1"/>
              <a:t>tenerezza</a:t>
            </a:r>
            <a:r>
              <a:rPr dirty="0"/>
              <a:t> </a:t>
            </a:r>
            <a:r>
              <a:rPr dirty="0" err="1"/>
              <a:t>che</a:t>
            </a:r>
            <a:r>
              <a:rPr dirty="0"/>
              <a:t> non ho </a:t>
            </a:r>
            <a:r>
              <a:rPr dirty="0" err="1"/>
              <a:t>mai</a:t>
            </a:r>
            <a:r>
              <a:rPr dirty="0"/>
              <a:t> </a:t>
            </a:r>
            <a:r>
              <a:rPr dirty="0" err="1"/>
              <a:t>conosciuto</a:t>
            </a:r>
            <a:r>
              <a:rPr dirty="0"/>
              <a:t>.</a:t>
            </a:r>
          </a:p>
          <a:p>
            <a:pPr algn="l" defTabSz="457200">
              <a:defRPr sz="2300">
                <a:solidFill>
                  <a:srgbClr val="000000"/>
                </a:solidFill>
                <a:latin typeface="Verdana"/>
                <a:ea typeface="Verdana"/>
                <a:cs typeface="Verdana"/>
                <a:sym typeface="Verdana"/>
              </a:defRPr>
            </a:pPr>
            <a:r>
              <a:rPr dirty="0" err="1"/>
              <a:t>Sono</a:t>
            </a:r>
            <a:r>
              <a:rPr dirty="0"/>
              <a:t> </a:t>
            </a:r>
            <a:r>
              <a:rPr dirty="0" err="1"/>
              <a:t>felice</a:t>
            </a:r>
            <a:r>
              <a:rPr dirty="0"/>
              <a:t> di </a:t>
            </a:r>
            <a:r>
              <a:rPr dirty="0" err="1"/>
              <a:t>averti</a:t>
            </a:r>
            <a:r>
              <a:rPr dirty="0"/>
              <a:t> </a:t>
            </a:r>
            <a:r>
              <a:rPr dirty="0" err="1"/>
              <a:t>incontrato</a:t>
            </a:r>
            <a:r>
              <a:rPr dirty="0"/>
              <a:t> </a:t>
            </a:r>
            <a:r>
              <a:rPr dirty="0" err="1"/>
              <a:t>nel</a:t>
            </a:r>
            <a:r>
              <a:rPr dirty="0"/>
              <a:t> tempo,</a:t>
            </a:r>
          </a:p>
          <a:p>
            <a:pPr algn="l" defTabSz="457200">
              <a:defRPr sz="2300">
                <a:solidFill>
                  <a:srgbClr val="000000"/>
                </a:solidFill>
                <a:latin typeface="Verdana"/>
                <a:ea typeface="Verdana"/>
                <a:cs typeface="Verdana"/>
                <a:sym typeface="Verdana"/>
              </a:defRPr>
            </a:pPr>
            <a:r>
              <a:rPr dirty="0" err="1"/>
              <a:t>anche</a:t>
            </a:r>
            <a:r>
              <a:rPr dirty="0"/>
              <a:t> se </a:t>
            </a:r>
            <a:r>
              <a:rPr dirty="0" err="1"/>
              <a:t>tutto</a:t>
            </a:r>
            <a:r>
              <a:rPr dirty="0"/>
              <a:t> era </a:t>
            </a:r>
            <a:r>
              <a:rPr dirty="0" err="1"/>
              <a:t>allora</a:t>
            </a:r>
            <a:r>
              <a:rPr dirty="0"/>
              <a:t> </a:t>
            </a:r>
            <a:r>
              <a:rPr dirty="0" err="1"/>
              <a:t>così</a:t>
            </a:r>
            <a:r>
              <a:rPr dirty="0"/>
              <a:t> </a:t>
            </a:r>
            <a:r>
              <a:rPr dirty="0" err="1"/>
              <a:t>fugace</a:t>
            </a:r>
            <a:r>
              <a:rPr dirty="0"/>
              <a:t> e </a:t>
            </a:r>
            <a:r>
              <a:rPr dirty="0" err="1"/>
              <a:t>limitato</a:t>
            </a:r>
            <a:r>
              <a:rPr dirty="0"/>
              <a:t>.</a:t>
            </a:r>
          </a:p>
          <a:p>
            <a:pPr algn="l" defTabSz="457200">
              <a:defRPr sz="2300">
                <a:solidFill>
                  <a:srgbClr val="000000"/>
                </a:solidFill>
                <a:latin typeface="Verdana"/>
                <a:ea typeface="Verdana"/>
                <a:cs typeface="Verdana"/>
                <a:sym typeface="Verdana"/>
              </a:defRPr>
            </a:pPr>
            <a:r>
              <a:rPr dirty="0"/>
              <a:t>Ora </a:t>
            </a:r>
            <a:r>
              <a:rPr dirty="0" err="1"/>
              <a:t>l’amore</a:t>
            </a:r>
            <a:r>
              <a:rPr dirty="0"/>
              <a:t> </a:t>
            </a:r>
            <a:r>
              <a:rPr dirty="0" err="1"/>
              <a:t>che</a:t>
            </a:r>
            <a:r>
              <a:rPr dirty="0"/>
              <a:t> mi </a:t>
            </a:r>
            <a:r>
              <a:rPr dirty="0" err="1"/>
              <a:t>stringe</a:t>
            </a:r>
            <a:r>
              <a:rPr dirty="0"/>
              <a:t> </a:t>
            </a:r>
            <a:r>
              <a:rPr dirty="0" err="1"/>
              <a:t>profondamente</a:t>
            </a:r>
            <a:r>
              <a:rPr dirty="0"/>
              <a:t> a </a:t>
            </a:r>
            <a:r>
              <a:rPr dirty="0" err="1"/>
              <a:t>te</a:t>
            </a:r>
            <a:r>
              <a:rPr dirty="0"/>
              <a:t>,</a:t>
            </a:r>
          </a:p>
          <a:p>
            <a:pPr algn="l" defTabSz="457200">
              <a:defRPr sz="2300">
                <a:solidFill>
                  <a:srgbClr val="000000"/>
                </a:solidFill>
                <a:latin typeface="Verdana"/>
                <a:ea typeface="Verdana"/>
                <a:cs typeface="Verdana"/>
                <a:sym typeface="Verdana"/>
              </a:defRPr>
            </a:pPr>
            <a:r>
              <a:rPr dirty="0"/>
              <a:t>è </a:t>
            </a:r>
            <a:r>
              <a:rPr dirty="0" err="1"/>
              <a:t>gioia</a:t>
            </a:r>
            <a:r>
              <a:rPr dirty="0"/>
              <a:t> </a:t>
            </a:r>
            <a:r>
              <a:rPr dirty="0" err="1"/>
              <a:t>pura</a:t>
            </a:r>
            <a:r>
              <a:rPr dirty="0"/>
              <a:t> e </a:t>
            </a:r>
            <a:r>
              <a:rPr dirty="0" err="1"/>
              <a:t>senza</a:t>
            </a:r>
            <a:r>
              <a:rPr dirty="0"/>
              <a:t> </a:t>
            </a:r>
            <a:r>
              <a:rPr dirty="0" err="1"/>
              <a:t>tramonto</a:t>
            </a:r>
            <a:r>
              <a:rPr dirty="0"/>
              <a:t>.</a:t>
            </a:r>
          </a:p>
          <a:p>
            <a:pPr algn="l" defTabSz="457200">
              <a:defRPr sz="2300">
                <a:solidFill>
                  <a:srgbClr val="000000"/>
                </a:solidFill>
                <a:latin typeface="Verdana"/>
                <a:ea typeface="Verdana"/>
                <a:cs typeface="Verdana"/>
                <a:sym typeface="Verdana"/>
              </a:defRPr>
            </a:pPr>
            <a:r>
              <a:rPr dirty="0" err="1"/>
              <a:t>Mentre</a:t>
            </a:r>
            <a:r>
              <a:rPr dirty="0"/>
              <a:t> </a:t>
            </a:r>
            <a:r>
              <a:rPr dirty="0" err="1"/>
              <a:t>io</a:t>
            </a:r>
            <a:r>
              <a:rPr dirty="0"/>
              <a:t> vivo </a:t>
            </a:r>
            <a:r>
              <a:rPr dirty="0" err="1"/>
              <a:t>nella</a:t>
            </a:r>
            <a:r>
              <a:rPr dirty="0"/>
              <a:t> </a:t>
            </a:r>
            <a:r>
              <a:rPr dirty="0" err="1"/>
              <a:t>serena</a:t>
            </a:r>
            <a:r>
              <a:rPr dirty="0"/>
              <a:t> </a:t>
            </a:r>
            <a:r>
              <a:rPr dirty="0" err="1"/>
              <a:t>ed</a:t>
            </a:r>
            <a:r>
              <a:rPr dirty="0"/>
              <a:t> </a:t>
            </a:r>
            <a:r>
              <a:rPr dirty="0" err="1"/>
              <a:t>esaltante</a:t>
            </a:r>
            <a:r>
              <a:rPr dirty="0"/>
              <a:t> </a:t>
            </a:r>
            <a:r>
              <a:rPr dirty="0" err="1"/>
              <a:t>attesa</a:t>
            </a:r>
            <a:r>
              <a:rPr dirty="0"/>
              <a:t> del </a:t>
            </a:r>
            <a:r>
              <a:rPr dirty="0" err="1"/>
              <a:t>tuo</a:t>
            </a:r>
            <a:r>
              <a:rPr dirty="0"/>
              <a:t> </a:t>
            </a:r>
            <a:r>
              <a:rPr dirty="0" err="1"/>
              <a:t>arrivo</a:t>
            </a:r>
            <a:r>
              <a:rPr dirty="0"/>
              <a:t> </a:t>
            </a:r>
            <a:r>
              <a:rPr dirty="0" err="1"/>
              <a:t>tra</a:t>
            </a:r>
            <a:r>
              <a:rPr dirty="0"/>
              <a:t> </a:t>
            </a:r>
            <a:r>
              <a:rPr dirty="0" err="1"/>
              <a:t>noi</a:t>
            </a:r>
            <a:r>
              <a:rPr dirty="0"/>
              <a:t>,</a:t>
            </a:r>
          </a:p>
          <a:p>
            <a:pPr algn="l" defTabSz="457200">
              <a:defRPr sz="2300">
                <a:solidFill>
                  <a:srgbClr val="000000"/>
                </a:solidFill>
                <a:latin typeface="Verdana"/>
                <a:ea typeface="Verdana"/>
                <a:cs typeface="Verdana"/>
                <a:sym typeface="Verdana"/>
              </a:defRPr>
            </a:pPr>
            <a:r>
              <a:rPr dirty="0" err="1"/>
              <a:t>tu</a:t>
            </a:r>
            <a:r>
              <a:rPr dirty="0"/>
              <a:t> </a:t>
            </a:r>
            <a:r>
              <a:rPr dirty="0" err="1"/>
              <a:t>pensami</a:t>
            </a:r>
            <a:r>
              <a:rPr dirty="0"/>
              <a:t> </a:t>
            </a:r>
            <a:r>
              <a:rPr dirty="0" err="1"/>
              <a:t>così</a:t>
            </a:r>
            <a:r>
              <a:rPr dirty="0"/>
              <a:t>!</a:t>
            </a:r>
          </a:p>
          <a:p>
            <a:pPr algn="l" defTabSz="457200">
              <a:defRPr sz="2300">
                <a:solidFill>
                  <a:srgbClr val="000000"/>
                </a:solidFill>
                <a:latin typeface="Verdana"/>
                <a:ea typeface="Verdana"/>
                <a:cs typeface="Verdana"/>
                <a:sym typeface="Verdana"/>
              </a:defRPr>
            </a:pPr>
            <a:r>
              <a:rPr dirty="0"/>
              <a:t>Nelle </a:t>
            </a:r>
            <a:r>
              <a:rPr dirty="0" err="1"/>
              <a:t>tue</a:t>
            </a:r>
            <a:r>
              <a:rPr dirty="0"/>
              <a:t> </a:t>
            </a:r>
            <a:r>
              <a:rPr dirty="0" err="1"/>
              <a:t>battaglie</a:t>
            </a:r>
            <a:r>
              <a:rPr dirty="0"/>
              <a:t>,</a:t>
            </a:r>
          </a:p>
          <a:p>
            <a:pPr algn="l" defTabSz="457200">
              <a:defRPr sz="2300">
                <a:solidFill>
                  <a:srgbClr val="000000"/>
                </a:solidFill>
                <a:latin typeface="Verdana"/>
                <a:ea typeface="Verdana"/>
                <a:cs typeface="Verdana"/>
                <a:sym typeface="Verdana"/>
              </a:defRPr>
            </a:pPr>
            <a:r>
              <a:rPr dirty="0" err="1"/>
              <a:t>nei</a:t>
            </a:r>
            <a:r>
              <a:rPr dirty="0"/>
              <a:t> </a:t>
            </a:r>
            <a:r>
              <a:rPr dirty="0" err="1"/>
              <a:t>tuoi</a:t>
            </a:r>
            <a:r>
              <a:rPr dirty="0"/>
              <a:t> </a:t>
            </a:r>
            <a:r>
              <a:rPr dirty="0" err="1"/>
              <a:t>momenti</a:t>
            </a:r>
            <a:r>
              <a:rPr dirty="0"/>
              <a:t> di </a:t>
            </a:r>
            <a:r>
              <a:rPr dirty="0" err="1"/>
              <a:t>sconforto</a:t>
            </a:r>
            <a:r>
              <a:rPr dirty="0"/>
              <a:t> e di </a:t>
            </a:r>
            <a:r>
              <a:rPr dirty="0" err="1"/>
              <a:t>solitudine</a:t>
            </a:r>
            <a:r>
              <a:rPr dirty="0"/>
              <a:t>,</a:t>
            </a:r>
          </a:p>
          <a:p>
            <a:pPr algn="l" defTabSz="457200">
              <a:defRPr sz="2300">
                <a:solidFill>
                  <a:srgbClr val="000000"/>
                </a:solidFill>
                <a:latin typeface="Verdana"/>
                <a:ea typeface="Verdana"/>
                <a:cs typeface="Verdana"/>
                <a:sym typeface="Verdana"/>
              </a:defRPr>
            </a:pPr>
            <a:r>
              <a:rPr dirty="0" err="1"/>
              <a:t>pensa</a:t>
            </a:r>
            <a:r>
              <a:rPr dirty="0"/>
              <a:t> a </a:t>
            </a:r>
            <a:r>
              <a:rPr dirty="0" err="1"/>
              <a:t>questa</a:t>
            </a:r>
            <a:r>
              <a:rPr dirty="0"/>
              <a:t> </a:t>
            </a:r>
            <a:r>
              <a:rPr dirty="0" err="1"/>
              <a:t>meravigliosa</a:t>
            </a:r>
            <a:r>
              <a:rPr dirty="0"/>
              <a:t> casa,</a:t>
            </a:r>
          </a:p>
          <a:p>
            <a:pPr algn="l" defTabSz="457200">
              <a:defRPr sz="2300">
                <a:solidFill>
                  <a:srgbClr val="000000"/>
                </a:solidFill>
                <a:latin typeface="Verdana"/>
                <a:ea typeface="Verdana"/>
                <a:cs typeface="Verdana"/>
                <a:sym typeface="Verdana"/>
              </a:defRPr>
            </a:pPr>
            <a:r>
              <a:rPr dirty="0"/>
              <a:t>dove non </a:t>
            </a:r>
            <a:r>
              <a:rPr dirty="0" err="1"/>
              <a:t>esiste</a:t>
            </a:r>
            <a:r>
              <a:rPr dirty="0"/>
              <a:t> la </a:t>
            </a:r>
            <a:r>
              <a:rPr dirty="0" err="1"/>
              <a:t>morte</a:t>
            </a:r>
            <a:r>
              <a:rPr dirty="0"/>
              <a:t>, dove ci </a:t>
            </a:r>
            <a:r>
              <a:rPr dirty="0" err="1"/>
              <a:t>disseteremo</a:t>
            </a:r>
            <a:r>
              <a:rPr dirty="0"/>
              <a:t> </a:t>
            </a:r>
            <a:r>
              <a:rPr dirty="0" err="1"/>
              <a:t>insieme</a:t>
            </a:r>
            <a:r>
              <a:rPr dirty="0"/>
              <a:t>,</a:t>
            </a:r>
          </a:p>
          <a:p>
            <a:pPr algn="l" defTabSz="457200">
              <a:defRPr sz="2300">
                <a:solidFill>
                  <a:srgbClr val="000000"/>
                </a:solidFill>
                <a:latin typeface="Verdana"/>
                <a:ea typeface="Verdana"/>
                <a:cs typeface="Verdana"/>
                <a:sym typeface="Verdana"/>
              </a:defRPr>
            </a:pPr>
            <a:r>
              <a:rPr dirty="0" err="1"/>
              <a:t>nel</a:t>
            </a:r>
            <a:r>
              <a:rPr dirty="0"/>
              <a:t> </a:t>
            </a:r>
            <a:r>
              <a:rPr dirty="0" err="1"/>
              <a:t>trasporto</a:t>
            </a:r>
            <a:r>
              <a:rPr dirty="0"/>
              <a:t> </a:t>
            </a:r>
            <a:r>
              <a:rPr dirty="0" err="1"/>
              <a:t>più</a:t>
            </a:r>
            <a:r>
              <a:rPr dirty="0"/>
              <a:t> </a:t>
            </a:r>
            <a:r>
              <a:rPr dirty="0" err="1"/>
              <a:t>intenso</a:t>
            </a:r>
            <a:r>
              <a:rPr dirty="0"/>
              <a:t> </a:t>
            </a:r>
            <a:r>
              <a:rPr dirty="0" err="1"/>
              <a:t>alla</a:t>
            </a:r>
            <a:r>
              <a:rPr dirty="0"/>
              <a:t> </a:t>
            </a:r>
            <a:r>
              <a:rPr dirty="0" err="1"/>
              <a:t>fonte</a:t>
            </a:r>
            <a:r>
              <a:rPr dirty="0"/>
              <a:t> </a:t>
            </a:r>
            <a:r>
              <a:rPr dirty="0" err="1"/>
              <a:t>inesauribile</a:t>
            </a:r>
            <a:r>
              <a:rPr dirty="0"/>
              <a:t> </a:t>
            </a:r>
            <a:r>
              <a:rPr dirty="0" err="1"/>
              <a:t>dell’amore</a:t>
            </a:r>
            <a:r>
              <a:rPr dirty="0"/>
              <a:t> e della </a:t>
            </a:r>
            <a:r>
              <a:rPr dirty="0" err="1"/>
              <a:t>felicità</a:t>
            </a:r>
            <a:r>
              <a:rPr dirty="0"/>
              <a:t>.</a:t>
            </a:r>
          </a:p>
          <a:p>
            <a:pPr algn="l" defTabSz="457200">
              <a:defRPr sz="2300">
                <a:solidFill>
                  <a:srgbClr val="000000"/>
                </a:solidFill>
                <a:latin typeface="Verdana"/>
                <a:ea typeface="Verdana"/>
                <a:cs typeface="Verdana"/>
                <a:sym typeface="Verdana"/>
              </a:defRPr>
            </a:pPr>
            <a:r>
              <a:rPr dirty="0"/>
              <a:t>Non </a:t>
            </a:r>
            <a:r>
              <a:rPr dirty="0" err="1"/>
              <a:t>piangere</a:t>
            </a:r>
            <a:r>
              <a:rPr dirty="0"/>
              <a:t> </a:t>
            </a:r>
            <a:r>
              <a:rPr dirty="0" err="1"/>
              <a:t>più</a:t>
            </a:r>
            <a:r>
              <a:rPr dirty="0"/>
              <a:t>, se </a:t>
            </a:r>
            <a:r>
              <a:rPr dirty="0" err="1"/>
              <a:t>veramente</a:t>
            </a:r>
            <a:r>
              <a:rPr dirty="0"/>
              <a:t> mi </a:t>
            </a:r>
            <a:r>
              <a:rPr dirty="0" err="1"/>
              <a:t>ami</a:t>
            </a:r>
            <a:r>
              <a:rPr dirty="0"/>
              <a:t>!</a:t>
            </a:r>
          </a:p>
          <a:p>
            <a:pPr algn="l" defTabSz="457200">
              <a:defRPr sz="2300">
                <a:solidFill>
                  <a:srgbClr val="000000"/>
                </a:solidFill>
                <a:latin typeface="Verdana"/>
                <a:ea typeface="Verdana"/>
                <a:cs typeface="Verdana"/>
                <a:sym typeface="Verdana"/>
              </a:defRPr>
            </a:pPr>
            <a:r>
              <a:rPr dirty="0"/>
              <a:t>                                                                     </a:t>
            </a:r>
            <a:r>
              <a:rPr lang="it-IT" smtClean="0"/>
              <a:t>Padre </a:t>
            </a:r>
            <a:r>
              <a:rPr lang="it-IT" sz="2300" smtClean="0">
                <a:sym typeface="Verdana"/>
              </a:rPr>
              <a:t>Giacomo </a:t>
            </a:r>
            <a:r>
              <a:rPr lang="it-IT" sz="2300" dirty="0" err="1">
                <a:sym typeface="Verdana"/>
              </a:rPr>
              <a:t>Perico</a:t>
            </a:r>
            <a:endParaRPr sz="3800" dirty="0">
              <a:latin typeface="Brush Script MT"/>
              <a:ea typeface="Brush Script MT"/>
              <a:cs typeface="Brush Script MT"/>
              <a:sym typeface="Brush Script MT"/>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250"/>
                                        </p:tgtEl>
                                        <p:attrNameLst>
                                          <p:attrName>style.visibility</p:attrName>
                                        </p:attrNameLst>
                                      </p:cBhvr>
                                      <p:to>
                                        <p:strVal val="visible"/>
                                      </p:to>
                                    </p:set>
                                    <p:anim calcmode="lin" valueType="num">
                                      <p:cBhvr>
                                        <p:cTn id="7" dur="1000" fill="hold"/>
                                        <p:tgtEl>
                                          <p:spTgt spid="250"/>
                                        </p:tgtEl>
                                        <p:attrNameLst>
                                          <p:attrName>ppt_x</p:attrName>
                                        </p:attrNameLst>
                                      </p:cBhvr>
                                      <p:tavLst>
                                        <p:tav tm="0">
                                          <p:val>
                                            <p:strVal val="0-#ppt_w/2"/>
                                          </p:val>
                                        </p:tav>
                                        <p:tav tm="100000">
                                          <p:val>
                                            <p:strVal val="#ppt_x"/>
                                          </p:val>
                                        </p:tav>
                                      </p:tavLst>
                                    </p:anim>
                                    <p:anim calcmode="lin" valueType="num">
                                      <p:cBhvr>
                                        <p:cTn id="8" dur="1000" fill="hold"/>
                                        <p:tgtEl>
                                          <p:spTgt spid="2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La morte non è niente……"/>
          <p:cNvSpPr txBox="1"/>
          <p:nvPr/>
        </p:nvSpPr>
        <p:spPr>
          <a:xfrm>
            <a:off x="1195963" y="801514"/>
            <a:ext cx="10574689" cy="857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450215">
              <a:defRPr sz="2300">
                <a:solidFill>
                  <a:srgbClr val="252525"/>
                </a:solidFill>
                <a:uFill>
                  <a:solidFill>
                    <a:srgbClr val="252525"/>
                  </a:solidFill>
                </a:uFill>
                <a:latin typeface="Verdana"/>
                <a:ea typeface="Verdana"/>
                <a:cs typeface="Verdana"/>
                <a:sym typeface="Verdana"/>
              </a:defRPr>
            </a:pPr>
            <a:r>
              <a:rPr dirty="0"/>
              <a:t> </a:t>
            </a:r>
            <a:r>
              <a:rPr sz="2400" b="1" dirty="0"/>
              <a:t>La </a:t>
            </a:r>
            <a:r>
              <a:rPr sz="2400" b="1" dirty="0" err="1"/>
              <a:t>morte</a:t>
            </a:r>
            <a:r>
              <a:rPr sz="2400" b="1" dirty="0"/>
              <a:t> non è </a:t>
            </a:r>
            <a:r>
              <a:rPr sz="2400" b="1" dirty="0" err="1"/>
              <a:t>niente</a:t>
            </a:r>
            <a:r>
              <a:rPr sz="2400" b="1" dirty="0"/>
              <a:t>…</a:t>
            </a:r>
            <a:endParaRPr sz="2400" dirty="0"/>
          </a:p>
          <a:p>
            <a:pPr algn="just" defTabSz="450215">
              <a:defRPr sz="2400">
                <a:solidFill>
                  <a:srgbClr val="252525"/>
                </a:solidFill>
                <a:uFill>
                  <a:solidFill>
                    <a:srgbClr val="252525"/>
                  </a:solidFill>
                </a:uFill>
                <a:latin typeface="Verdana"/>
                <a:ea typeface="Verdana"/>
                <a:cs typeface="Verdana"/>
                <a:sym typeface="Verdana"/>
              </a:defRPr>
            </a:pPr>
            <a:r>
              <a:rPr dirty="0"/>
              <a:t>La </a:t>
            </a:r>
            <a:r>
              <a:rPr dirty="0" err="1"/>
              <a:t>morte</a:t>
            </a:r>
            <a:r>
              <a:rPr dirty="0"/>
              <a:t> non è </a:t>
            </a:r>
            <a:r>
              <a:rPr dirty="0" err="1"/>
              <a:t>niente</a:t>
            </a:r>
            <a:r>
              <a:rPr dirty="0"/>
              <a:t>. </a:t>
            </a:r>
            <a:r>
              <a:rPr dirty="0" err="1"/>
              <a:t>Sono</a:t>
            </a:r>
            <a:r>
              <a:rPr dirty="0"/>
              <a:t> </a:t>
            </a:r>
            <a:r>
              <a:rPr dirty="0" err="1"/>
              <a:t>solamente</a:t>
            </a:r>
            <a:r>
              <a:rPr dirty="0"/>
              <a:t> </a:t>
            </a:r>
            <a:r>
              <a:rPr dirty="0" err="1"/>
              <a:t>passato</a:t>
            </a:r>
            <a:r>
              <a:rPr dirty="0"/>
              <a:t> </a:t>
            </a:r>
            <a:r>
              <a:rPr dirty="0" err="1"/>
              <a:t>dall'altra</a:t>
            </a:r>
            <a:r>
              <a:rPr dirty="0"/>
              <a:t> parte: è come </a:t>
            </a:r>
            <a:r>
              <a:rPr dirty="0" err="1"/>
              <a:t>fossi</a:t>
            </a:r>
            <a:r>
              <a:rPr dirty="0"/>
              <a:t> </a:t>
            </a:r>
            <a:r>
              <a:rPr dirty="0" err="1"/>
              <a:t>nascosto</a:t>
            </a:r>
            <a:r>
              <a:rPr dirty="0"/>
              <a:t> </a:t>
            </a:r>
            <a:r>
              <a:rPr dirty="0" err="1"/>
              <a:t>nella</a:t>
            </a:r>
            <a:r>
              <a:rPr dirty="0"/>
              <a:t> stanza </a:t>
            </a:r>
            <a:r>
              <a:rPr dirty="0" err="1"/>
              <a:t>accanto</a:t>
            </a:r>
            <a:r>
              <a:rPr dirty="0"/>
              <a:t>.</a:t>
            </a:r>
          </a:p>
          <a:p>
            <a:pPr algn="just" defTabSz="450215">
              <a:defRPr sz="2400">
                <a:solidFill>
                  <a:srgbClr val="252525"/>
                </a:solidFill>
                <a:uFill>
                  <a:solidFill>
                    <a:srgbClr val="252525"/>
                  </a:solidFill>
                </a:uFill>
                <a:latin typeface="Verdana"/>
                <a:ea typeface="Verdana"/>
                <a:cs typeface="Verdana"/>
                <a:sym typeface="Verdana"/>
              </a:defRPr>
            </a:pPr>
            <a:r>
              <a:rPr dirty="0"/>
              <a:t>Io </a:t>
            </a:r>
            <a:r>
              <a:rPr dirty="0" err="1"/>
              <a:t>sono</a:t>
            </a:r>
            <a:r>
              <a:rPr dirty="0"/>
              <a:t> </a:t>
            </a:r>
            <a:r>
              <a:rPr dirty="0" err="1"/>
              <a:t>sempre</a:t>
            </a:r>
            <a:r>
              <a:rPr dirty="0"/>
              <a:t> </a:t>
            </a:r>
            <a:r>
              <a:rPr dirty="0" err="1"/>
              <a:t>io</a:t>
            </a:r>
            <a:r>
              <a:rPr dirty="0"/>
              <a:t> e </a:t>
            </a:r>
            <a:r>
              <a:rPr dirty="0" err="1"/>
              <a:t>tu</a:t>
            </a:r>
            <a:r>
              <a:rPr dirty="0"/>
              <a:t> </a:t>
            </a:r>
            <a:r>
              <a:rPr dirty="0" err="1"/>
              <a:t>sei</a:t>
            </a:r>
            <a:r>
              <a:rPr dirty="0"/>
              <a:t> </a:t>
            </a:r>
            <a:r>
              <a:rPr dirty="0" err="1"/>
              <a:t>sempre</a:t>
            </a:r>
            <a:r>
              <a:rPr dirty="0"/>
              <a:t> </a:t>
            </a:r>
            <a:r>
              <a:rPr dirty="0" err="1"/>
              <a:t>tu.</a:t>
            </a:r>
            <a:r>
              <a:rPr dirty="0"/>
              <a:t> </a:t>
            </a:r>
            <a:r>
              <a:rPr dirty="0" err="1"/>
              <a:t>Quello</a:t>
            </a:r>
            <a:r>
              <a:rPr dirty="0"/>
              <a:t> </a:t>
            </a:r>
            <a:r>
              <a:rPr dirty="0" err="1"/>
              <a:t>che</a:t>
            </a:r>
            <a:r>
              <a:rPr dirty="0"/>
              <a:t> </a:t>
            </a:r>
            <a:r>
              <a:rPr dirty="0" err="1"/>
              <a:t>eravamo</a:t>
            </a:r>
            <a:r>
              <a:rPr dirty="0"/>
              <a:t> prima </a:t>
            </a:r>
            <a:r>
              <a:rPr dirty="0" err="1"/>
              <a:t>l'uno</a:t>
            </a:r>
            <a:r>
              <a:rPr dirty="0"/>
              <a:t> per </a:t>
            </a:r>
            <a:r>
              <a:rPr dirty="0" err="1"/>
              <a:t>l'altro</a:t>
            </a:r>
            <a:r>
              <a:rPr dirty="0"/>
              <a:t> lo </a:t>
            </a:r>
            <a:r>
              <a:rPr dirty="0" err="1"/>
              <a:t>siamo</a:t>
            </a:r>
            <a:r>
              <a:rPr dirty="0"/>
              <a:t> </a:t>
            </a:r>
            <a:r>
              <a:rPr dirty="0" err="1"/>
              <a:t>ancora</a:t>
            </a:r>
            <a:r>
              <a:rPr dirty="0"/>
              <a:t>. </a:t>
            </a:r>
            <a:r>
              <a:rPr dirty="0" err="1"/>
              <a:t>Chiamami</a:t>
            </a:r>
            <a:r>
              <a:rPr dirty="0"/>
              <a:t> con </a:t>
            </a:r>
            <a:r>
              <a:rPr dirty="0" err="1"/>
              <a:t>il</a:t>
            </a:r>
            <a:r>
              <a:rPr dirty="0"/>
              <a:t> </a:t>
            </a:r>
            <a:r>
              <a:rPr dirty="0" err="1"/>
              <a:t>nome</a:t>
            </a:r>
            <a:r>
              <a:rPr dirty="0"/>
              <a:t> </a:t>
            </a:r>
            <a:r>
              <a:rPr dirty="0" err="1"/>
              <a:t>che</a:t>
            </a:r>
            <a:r>
              <a:rPr dirty="0"/>
              <a:t> mi </a:t>
            </a:r>
            <a:r>
              <a:rPr dirty="0" err="1"/>
              <a:t>hai</a:t>
            </a:r>
            <a:r>
              <a:rPr dirty="0"/>
              <a:t> </a:t>
            </a:r>
            <a:r>
              <a:rPr dirty="0" err="1"/>
              <a:t>sempre</a:t>
            </a:r>
            <a:r>
              <a:rPr dirty="0"/>
              <a:t> </a:t>
            </a:r>
            <a:r>
              <a:rPr dirty="0" err="1"/>
              <a:t>dato</a:t>
            </a:r>
            <a:r>
              <a:rPr dirty="0"/>
              <a:t>, </a:t>
            </a:r>
            <a:r>
              <a:rPr dirty="0" err="1"/>
              <a:t>che</a:t>
            </a:r>
            <a:r>
              <a:rPr dirty="0"/>
              <a:t> </a:t>
            </a:r>
            <a:r>
              <a:rPr dirty="0" err="1"/>
              <a:t>ti</a:t>
            </a:r>
            <a:r>
              <a:rPr dirty="0"/>
              <a:t> è </a:t>
            </a:r>
            <a:r>
              <a:rPr dirty="0" err="1"/>
              <a:t>familiare</a:t>
            </a:r>
            <a:r>
              <a:rPr dirty="0"/>
              <a:t>; </a:t>
            </a:r>
            <a:r>
              <a:rPr dirty="0" err="1"/>
              <a:t>parlami</a:t>
            </a:r>
            <a:r>
              <a:rPr dirty="0"/>
              <a:t> </a:t>
            </a:r>
            <a:r>
              <a:rPr dirty="0" err="1"/>
              <a:t>nello</a:t>
            </a:r>
            <a:r>
              <a:rPr dirty="0"/>
              <a:t> </a:t>
            </a:r>
            <a:r>
              <a:rPr dirty="0" err="1"/>
              <a:t>stesso</a:t>
            </a:r>
            <a:r>
              <a:rPr dirty="0"/>
              <a:t> </a:t>
            </a:r>
            <a:r>
              <a:rPr dirty="0" err="1"/>
              <a:t>modo</a:t>
            </a:r>
            <a:r>
              <a:rPr dirty="0"/>
              <a:t> </a:t>
            </a:r>
            <a:r>
              <a:rPr dirty="0" err="1"/>
              <a:t>affettuoso</a:t>
            </a:r>
            <a:r>
              <a:rPr dirty="0"/>
              <a:t> </a:t>
            </a:r>
            <a:r>
              <a:rPr dirty="0" err="1"/>
              <a:t>che</a:t>
            </a:r>
            <a:r>
              <a:rPr dirty="0"/>
              <a:t> </a:t>
            </a:r>
            <a:r>
              <a:rPr dirty="0" err="1"/>
              <a:t>hai</a:t>
            </a:r>
            <a:r>
              <a:rPr dirty="0"/>
              <a:t> </a:t>
            </a:r>
            <a:r>
              <a:rPr dirty="0" err="1"/>
              <a:t>sempre</a:t>
            </a:r>
            <a:r>
              <a:rPr dirty="0"/>
              <a:t> </a:t>
            </a:r>
            <a:r>
              <a:rPr dirty="0" err="1"/>
              <a:t>usato</a:t>
            </a:r>
            <a:r>
              <a:rPr dirty="0"/>
              <a:t>. Non </a:t>
            </a:r>
            <a:r>
              <a:rPr dirty="0" err="1"/>
              <a:t>cambiare</a:t>
            </a:r>
            <a:r>
              <a:rPr dirty="0"/>
              <a:t> </a:t>
            </a:r>
            <a:r>
              <a:rPr dirty="0" err="1"/>
              <a:t>tono</a:t>
            </a:r>
            <a:r>
              <a:rPr dirty="0"/>
              <a:t> di voce, non </a:t>
            </a:r>
            <a:r>
              <a:rPr dirty="0" err="1"/>
              <a:t>assumere</a:t>
            </a:r>
            <a:r>
              <a:rPr dirty="0"/>
              <a:t> </a:t>
            </a:r>
            <a:r>
              <a:rPr dirty="0" err="1"/>
              <a:t>un'aria</a:t>
            </a:r>
            <a:r>
              <a:rPr dirty="0"/>
              <a:t> </a:t>
            </a:r>
            <a:r>
              <a:rPr dirty="0" err="1"/>
              <a:t>solenne</a:t>
            </a:r>
            <a:r>
              <a:rPr dirty="0"/>
              <a:t> o triste. Continua a </a:t>
            </a:r>
            <a:r>
              <a:rPr dirty="0" err="1"/>
              <a:t>ridere</a:t>
            </a:r>
            <a:r>
              <a:rPr dirty="0"/>
              <a:t> di </a:t>
            </a:r>
            <a:r>
              <a:rPr dirty="0" err="1"/>
              <a:t>quello</a:t>
            </a:r>
            <a:r>
              <a:rPr dirty="0"/>
              <a:t> </a:t>
            </a:r>
            <a:r>
              <a:rPr dirty="0" err="1"/>
              <a:t>che</a:t>
            </a:r>
            <a:r>
              <a:rPr dirty="0"/>
              <a:t> ci </a:t>
            </a:r>
            <a:r>
              <a:rPr dirty="0" err="1"/>
              <a:t>faceva</a:t>
            </a:r>
            <a:r>
              <a:rPr dirty="0"/>
              <a:t> </a:t>
            </a:r>
            <a:r>
              <a:rPr dirty="0" err="1"/>
              <a:t>ridere</a:t>
            </a:r>
            <a:r>
              <a:rPr dirty="0"/>
              <a:t>, di </a:t>
            </a:r>
            <a:r>
              <a:rPr dirty="0" err="1"/>
              <a:t>quelle</a:t>
            </a:r>
            <a:r>
              <a:rPr dirty="0"/>
              <a:t> </a:t>
            </a:r>
            <a:r>
              <a:rPr dirty="0" err="1"/>
              <a:t>piccole</a:t>
            </a:r>
            <a:r>
              <a:rPr dirty="0"/>
              <a:t> </a:t>
            </a:r>
            <a:r>
              <a:rPr dirty="0" err="1"/>
              <a:t>cose</a:t>
            </a:r>
            <a:r>
              <a:rPr dirty="0"/>
              <a:t> </a:t>
            </a:r>
            <a:r>
              <a:rPr dirty="0" err="1"/>
              <a:t>che</a:t>
            </a:r>
            <a:r>
              <a:rPr dirty="0"/>
              <a:t> </a:t>
            </a:r>
            <a:r>
              <a:rPr dirty="0" err="1"/>
              <a:t>tanto</a:t>
            </a:r>
            <a:r>
              <a:rPr dirty="0"/>
              <a:t> ci </a:t>
            </a:r>
            <a:r>
              <a:rPr dirty="0" err="1"/>
              <a:t>piacevano</a:t>
            </a:r>
            <a:r>
              <a:rPr dirty="0"/>
              <a:t> </a:t>
            </a:r>
            <a:r>
              <a:rPr dirty="0" err="1"/>
              <a:t>quando</a:t>
            </a:r>
            <a:r>
              <a:rPr dirty="0"/>
              <a:t> </a:t>
            </a:r>
            <a:r>
              <a:rPr dirty="0" err="1"/>
              <a:t>eravamo</a:t>
            </a:r>
            <a:r>
              <a:rPr dirty="0"/>
              <a:t> </a:t>
            </a:r>
            <a:r>
              <a:rPr dirty="0" err="1"/>
              <a:t>insieme</a:t>
            </a:r>
            <a:r>
              <a:rPr dirty="0"/>
              <a:t>.</a:t>
            </a:r>
          </a:p>
          <a:p>
            <a:pPr algn="just" defTabSz="450215">
              <a:defRPr sz="2400">
                <a:solidFill>
                  <a:srgbClr val="252525"/>
                </a:solidFill>
                <a:uFill>
                  <a:solidFill>
                    <a:srgbClr val="252525"/>
                  </a:solidFill>
                </a:uFill>
                <a:latin typeface="Verdana"/>
                <a:ea typeface="Verdana"/>
                <a:cs typeface="Verdana"/>
                <a:sym typeface="Verdana"/>
              </a:defRPr>
            </a:pPr>
            <a:r>
              <a:rPr dirty="0" err="1"/>
              <a:t>Prega</a:t>
            </a:r>
            <a:r>
              <a:rPr dirty="0"/>
              <a:t>, </a:t>
            </a:r>
            <a:r>
              <a:rPr dirty="0" err="1"/>
              <a:t>sorridi</a:t>
            </a:r>
            <a:r>
              <a:rPr dirty="0"/>
              <a:t>, </a:t>
            </a:r>
            <a:r>
              <a:rPr dirty="0" err="1"/>
              <a:t>pensami</a:t>
            </a:r>
            <a:r>
              <a:rPr dirty="0"/>
              <a:t>!</a:t>
            </a:r>
          </a:p>
          <a:p>
            <a:pPr algn="just" defTabSz="450215">
              <a:defRPr sz="2400">
                <a:solidFill>
                  <a:srgbClr val="252525"/>
                </a:solidFill>
                <a:uFill>
                  <a:solidFill>
                    <a:srgbClr val="252525"/>
                  </a:solidFill>
                </a:uFill>
                <a:latin typeface="Verdana"/>
                <a:ea typeface="Verdana"/>
                <a:cs typeface="Verdana"/>
                <a:sym typeface="Verdana"/>
              </a:defRPr>
            </a:pPr>
            <a:r>
              <a:rPr dirty="0"/>
              <a:t>Il </a:t>
            </a:r>
            <a:r>
              <a:rPr dirty="0" err="1"/>
              <a:t>mio</a:t>
            </a:r>
            <a:r>
              <a:rPr dirty="0"/>
              <a:t> </a:t>
            </a:r>
            <a:r>
              <a:rPr dirty="0" err="1"/>
              <a:t>nome</a:t>
            </a:r>
            <a:r>
              <a:rPr dirty="0"/>
              <a:t> </a:t>
            </a:r>
            <a:r>
              <a:rPr dirty="0" err="1"/>
              <a:t>sia</a:t>
            </a:r>
            <a:r>
              <a:rPr dirty="0"/>
              <a:t> </a:t>
            </a:r>
            <a:r>
              <a:rPr dirty="0" err="1"/>
              <a:t>sempre</a:t>
            </a:r>
            <a:r>
              <a:rPr dirty="0"/>
              <a:t> la </a:t>
            </a:r>
            <a:r>
              <a:rPr dirty="0" err="1"/>
              <a:t>parola</a:t>
            </a:r>
            <a:r>
              <a:rPr dirty="0"/>
              <a:t> </a:t>
            </a:r>
            <a:r>
              <a:rPr dirty="0" err="1"/>
              <a:t>familiare</a:t>
            </a:r>
            <a:r>
              <a:rPr dirty="0"/>
              <a:t> di prima: </a:t>
            </a:r>
            <a:r>
              <a:rPr dirty="0" err="1"/>
              <a:t>pronuncialo</a:t>
            </a:r>
            <a:r>
              <a:rPr dirty="0"/>
              <a:t> </a:t>
            </a:r>
            <a:r>
              <a:rPr dirty="0" err="1"/>
              <a:t>senza</a:t>
            </a:r>
            <a:r>
              <a:rPr dirty="0"/>
              <a:t> la minima </a:t>
            </a:r>
            <a:r>
              <a:rPr dirty="0" err="1"/>
              <a:t>traccia</a:t>
            </a:r>
            <a:r>
              <a:rPr dirty="0"/>
              <a:t> </a:t>
            </a:r>
            <a:r>
              <a:rPr dirty="0" err="1"/>
              <a:t>d'ombra</a:t>
            </a:r>
            <a:r>
              <a:rPr dirty="0"/>
              <a:t> o di </a:t>
            </a:r>
            <a:r>
              <a:rPr dirty="0" err="1"/>
              <a:t>tristezza</a:t>
            </a:r>
            <a:r>
              <a:rPr dirty="0"/>
              <a:t>.</a:t>
            </a:r>
          </a:p>
          <a:p>
            <a:pPr algn="just" defTabSz="450215">
              <a:defRPr sz="2400">
                <a:solidFill>
                  <a:srgbClr val="252525"/>
                </a:solidFill>
                <a:uFill>
                  <a:solidFill>
                    <a:srgbClr val="252525"/>
                  </a:solidFill>
                </a:uFill>
                <a:latin typeface="Verdana"/>
                <a:ea typeface="Verdana"/>
                <a:cs typeface="Verdana"/>
                <a:sym typeface="Verdana"/>
              </a:defRPr>
            </a:pPr>
            <a:r>
              <a:rPr dirty="0"/>
              <a:t>La nostra vita </a:t>
            </a:r>
            <a:r>
              <a:rPr dirty="0" err="1"/>
              <a:t>conserva</a:t>
            </a:r>
            <a:r>
              <a:rPr dirty="0"/>
              <a:t> </a:t>
            </a:r>
            <a:r>
              <a:rPr dirty="0" err="1"/>
              <a:t>tutto</a:t>
            </a:r>
            <a:r>
              <a:rPr dirty="0"/>
              <a:t> </a:t>
            </a:r>
            <a:r>
              <a:rPr dirty="0" err="1"/>
              <a:t>il</a:t>
            </a:r>
            <a:r>
              <a:rPr dirty="0"/>
              <a:t> </a:t>
            </a:r>
            <a:r>
              <a:rPr dirty="0" err="1"/>
              <a:t>significato</a:t>
            </a:r>
            <a:r>
              <a:rPr dirty="0"/>
              <a:t> </a:t>
            </a:r>
            <a:r>
              <a:rPr dirty="0" err="1"/>
              <a:t>che</a:t>
            </a:r>
            <a:r>
              <a:rPr dirty="0"/>
              <a:t> ha </a:t>
            </a:r>
            <a:r>
              <a:rPr dirty="0" err="1"/>
              <a:t>sempre</a:t>
            </a:r>
            <a:r>
              <a:rPr dirty="0"/>
              <a:t> </a:t>
            </a:r>
            <a:r>
              <a:rPr dirty="0" err="1"/>
              <a:t>avuto</a:t>
            </a:r>
            <a:r>
              <a:rPr dirty="0"/>
              <a:t>: è la </a:t>
            </a:r>
            <a:r>
              <a:rPr dirty="0" err="1"/>
              <a:t>stessa</a:t>
            </a:r>
            <a:r>
              <a:rPr dirty="0"/>
              <a:t> di prima, </a:t>
            </a:r>
            <a:r>
              <a:rPr dirty="0" err="1"/>
              <a:t>c'e</a:t>
            </a:r>
            <a:r>
              <a:rPr dirty="0"/>
              <a:t>̀ </a:t>
            </a:r>
            <a:r>
              <a:rPr dirty="0" err="1"/>
              <a:t>una</a:t>
            </a:r>
            <a:r>
              <a:rPr dirty="0"/>
              <a:t> </a:t>
            </a:r>
            <a:r>
              <a:rPr dirty="0" err="1"/>
              <a:t>continuita</a:t>
            </a:r>
            <a:r>
              <a:rPr dirty="0"/>
              <a:t>̀ </a:t>
            </a:r>
            <a:r>
              <a:rPr dirty="0" err="1"/>
              <a:t>che</a:t>
            </a:r>
            <a:r>
              <a:rPr dirty="0"/>
              <a:t> non </a:t>
            </a:r>
            <a:r>
              <a:rPr dirty="0" err="1"/>
              <a:t>si</a:t>
            </a:r>
            <a:r>
              <a:rPr dirty="0"/>
              <a:t> </a:t>
            </a:r>
            <a:r>
              <a:rPr dirty="0" err="1"/>
              <a:t>spezza</a:t>
            </a:r>
            <a:r>
              <a:rPr dirty="0"/>
              <a:t>. </a:t>
            </a:r>
            <a:r>
              <a:rPr dirty="0" err="1"/>
              <a:t>Perche</a:t>
            </a:r>
            <a:r>
              <a:rPr dirty="0"/>
              <a:t>́ </a:t>
            </a:r>
            <a:r>
              <a:rPr dirty="0" err="1"/>
              <a:t>dovrei</a:t>
            </a:r>
            <a:r>
              <a:rPr dirty="0"/>
              <a:t> </a:t>
            </a:r>
            <a:r>
              <a:rPr dirty="0" err="1"/>
              <a:t>essere</a:t>
            </a:r>
            <a:r>
              <a:rPr dirty="0"/>
              <a:t> </a:t>
            </a:r>
            <a:r>
              <a:rPr dirty="0" err="1"/>
              <a:t>fuori</a:t>
            </a:r>
            <a:r>
              <a:rPr dirty="0"/>
              <a:t> </a:t>
            </a:r>
            <a:r>
              <a:rPr dirty="0" err="1"/>
              <a:t>dai</a:t>
            </a:r>
            <a:r>
              <a:rPr dirty="0"/>
              <a:t> </a:t>
            </a:r>
            <a:r>
              <a:rPr dirty="0" err="1"/>
              <a:t>tuoi</a:t>
            </a:r>
            <a:r>
              <a:rPr dirty="0"/>
              <a:t> </a:t>
            </a:r>
            <a:r>
              <a:rPr dirty="0" err="1"/>
              <a:t>pensieri</a:t>
            </a:r>
            <a:r>
              <a:rPr dirty="0"/>
              <a:t> e </a:t>
            </a:r>
            <a:r>
              <a:rPr dirty="0" err="1"/>
              <a:t>dalla</a:t>
            </a:r>
            <a:r>
              <a:rPr dirty="0"/>
              <a:t> </a:t>
            </a:r>
            <a:r>
              <a:rPr dirty="0" err="1"/>
              <a:t>tua</a:t>
            </a:r>
            <a:r>
              <a:rPr dirty="0"/>
              <a:t> </a:t>
            </a:r>
            <a:r>
              <a:rPr dirty="0" err="1"/>
              <a:t>mente</a:t>
            </a:r>
            <a:r>
              <a:rPr dirty="0"/>
              <a:t>, solo </a:t>
            </a:r>
            <a:r>
              <a:rPr dirty="0" err="1"/>
              <a:t>perche</a:t>
            </a:r>
            <a:r>
              <a:rPr dirty="0"/>
              <a:t>́ </a:t>
            </a:r>
            <a:r>
              <a:rPr dirty="0" err="1"/>
              <a:t>sono</a:t>
            </a:r>
            <a:r>
              <a:rPr dirty="0"/>
              <a:t> </a:t>
            </a:r>
            <a:r>
              <a:rPr dirty="0" err="1"/>
              <a:t>fuori</a:t>
            </a:r>
            <a:r>
              <a:rPr dirty="0"/>
              <a:t> </a:t>
            </a:r>
            <a:r>
              <a:rPr dirty="0" err="1"/>
              <a:t>dalla</a:t>
            </a:r>
            <a:r>
              <a:rPr dirty="0"/>
              <a:t> </a:t>
            </a:r>
            <a:r>
              <a:rPr dirty="0" err="1"/>
              <a:t>tua</a:t>
            </a:r>
            <a:r>
              <a:rPr dirty="0"/>
              <a:t> vista? Non </a:t>
            </a:r>
            <a:r>
              <a:rPr dirty="0" err="1"/>
              <a:t>sono</a:t>
            </a:r>
            <a:r>
              <a:rPr dirty="0"/>
              <a:t> </a:t>
            </a:r>
            <a:r>
              <a:rPr dirty="0" err="1"/>
              <a:t>lontano</a:t>
            </a:r>
            <a:r>
              <a:rPr dirty="0"/>
              <a:t>, </a:t>
            </a:r>
            <a:r>
              <a:rPr dirty="0" err="1"/>
              <a:t>sono</a:t>
            </a:r>
            <a:r>
              <a:rPr dirty="0"/>
              <a:t> </a:t>
            </a:r>
            <a:r>
              <a:rPr dirty="0" err="1"/>
              <a:t>dall'altra</a:t>
            </a:r>
            <a:r>
              <a:rPr dirty="0"/>
              <a:t> parte, </a:t>
            </a:r>
            <a:r>
              <a:rPr dirty="0" err="1"/>
              <a:t>proprio</a:t>
            </a:r>
            <a:r>
              <a:rPr dirty="0"/>
              <a:t> </a:t>
            </a:r>
            <a:r>
              <a:rPr dirty="0" err="1"/>
              <a:t>dietro</a:t>
            </a:r>
            <a:r>
              <a:rPr dirty="0"/>
              <a:t> </a:t>
            </a:r>
            <a:r>
              <a:rPr dirty="0" err="1"/>
              <a:t>l'angolo</a:t>
            </a:r>
            <a:r>
              <a:rPr dirty="0"/>
              <a:t>.</a:t>
            </a:r>
          </a:p>
          <a:p>
            <a:pPr algn="just" defTabSz="450215">
              <a:defRPr sz="2400">
                <a:solidFill>
                  <a:srgbClr val="252525"/>
                </a:solidFill>
                <a:uFill>
                  <a:solidFill>
                    <a:srgbClr val="252525"/>
                  </a:solidFill>
                </a:uFill>
                <a:latin typeface="Verdana"/>
                <a:ea typeface="Verdana"/>
                <a:cs typeface="Verdana"/>
                <a:sym typeface="Verdana"/>
              </a:defRPr>
            </a:pPr>
            <a:r>
              <a:rPr dirty="0" err="1"/>
              <a:t>Rassicurati</a:t>
            </a:r>
            <a:r>
              <a:rPr dirty="0"/>
              <a:t>, </a:t>
            </a:r>
            <a:r>
              <a:rPr dirty="0" err="1"/>
              <a:t>va</a:t>
            </a:r>
            <a:r>
              <a:rPr dirty="0"/>
              <a:t> </a:t>
            </a:r>
            <a:r>
              <a:rPr dirty="0" err="1"/>
              <a:t>tutto</a:t>
            </a:r>
            <a:r>
              <a:rPr dirty="0"/>
              <a:t> bene. </a:t>
            </a:r>
            <a:r>
              <a:rPr dirty="0" err="1"/>
              <a:t>Ritroverai</a:t>
            </a:r>
            <a:r>
              <a:rPr dirty="0"/>
              <a:t> </a:t>
            </a:r>
            <a:r>
              <a:rPr dirty="0" err="1"/>
              <a:t>il</a:t>
            </a:r>
            <a:r>
              <a:rPr dirty="0"/>
              <a:t> </a:t>
            </a:r>
            <a:r>
              <a:rPr dirty="0" err="1"/>
              <a:t>mio</a:t>
            </a:r>
            <a:r>
              <a:rPr dirty="0"/>
              <a:t> </a:t>
            </a:r>
            <a:r>
              <a:rPr dirty="0" err="1"/>
              <a:t>cuore</a:t>
            </a:r>
            <a:r>
              <a:rPr dirty="0"/>
              <a:t>, ne </a:t>
            </a:r>
            <a:r>
              <a:rPr dirty="0" err="1"/>
              <a:t>ritroverai</a:t>
            </a:r>
            <a:r>
              <a:rPr dirty="0"/>
              <a:t> la </a:t>
            </a:r>
            <a:r>
              <a:rPr dirty="0" err="1"/>
              <a:t>tenerezza</a:t>
            </a:r>
            <a:r>
              <a:rPr dirty="0"/>
              <a:t> </a:t>
            </a:r>
            <a:r>
              <a:rPr dirty="0" err="1"/>
              <a:t>purificata</a:t>
            </a:r>
            <a:r>
              <a:rPr dirty="0"/>
              <a:t>. </a:t>
            </a:r>
            <a:r>
              <a:rPr dirty="0" err="1"/>
              <a:t>Asciuga</a:t>
            </a:r>
            <a:r>
              <a:rPr dirty="0"/>
              <a:t> le </a:t>
            </a:r>
            <a:r>
              <a:rPr dirty="0" err="1"/>
              <a:t>tue</a:t>
            </a:r>
            <a:r>
              <a:rPr dirty="0"/>
              <a:t> </a:t>
            </a:r>
            <a:r>
              <a:rPr dirty="0" err="1"/>
              <a:t>lacrime</a:t>
            </a:r>
            <a:r>
              <a:rPr dirty="0"/>
              <a:t> e non </a:t>
            </a:r>
            <a:r>
              <a:rPr dirty="0" err="1"/>
              <a:t>piangere</a:t>
            </a:r>
            <a:r>
              <a:rPr dirty="0"/>
              <a:t>, se mi </a:t>
            </a:r>
            <a:r>
              <a:rPr dirty="0" err="1"/>
              <a:t>ami</a:t>
            </a:r>
            <a:r>
              <a:rPr dirty="0"/>
              <a:t>: </a:t>
            </a:r>
            <a:r>
              <a:rPr dirty="0" err="1"/>
              <a:t>il</a:t>
            </a:r>
            <a:r>
              <a:rPr dirty="0"/>
              <a:t> </a:t>
            </a:r>
            <a:r>
              <a:rPr dirty="0" err="1"/>
              <a:t>tuo</a:t>
            </a:r>
            <a:r>
              <a:rPr dirty="0"/>
              <a:t> </a:t>
            </a:r>
            <a:r>
              <a:rPr dirty="0" err="1"/>
              <a:t>sorriso</a:t>
            </a:r>
            <a:r>
              <a:rPr dirty="0"/>
              <a:t> è la </a:t>
            </a:r>
            <a:r>
              <a:rPr dirty="0" err="1"/>
              <a:t>mia</a:t>
            </a:r>
            <a:r>
              <a:rPr dirty="0"/>
              <a:t> pace.</a:t>
            </a:r>
          </a:p>
          <a:p>
            <a:pPr algn="r" defTabSz="450215">
              <a:defRPr sz="2400">
                <a:solidFill>
                  <a:srgbClr val="252525"/>
                </a:solidFill>
                <a:uFill>
                  <a:solidFill>
                    <a:srgbClr val="252525"/>
                  </a:solidFill>
                </a:uFill>
                <a:latin typeface="Verdana"/>
                <a:ea typeface="Verdana"/>
                <a:cs typeface="Verdana"/>
                <a:sym typeface="Verdana"/>
              </a:defRPr>
            </a:pPr>
            <a:r>
              <a:rPr lang="it-IT" dirty="0"/>
              <a:t>Henry Scott </a:t>
            </a:r>
            <a:r>
              <a:rPr lang="it-IT" dirty="0" err="1"/>
              <a:t>Holland</a:t>
            </a:r>
            <a:r>
              <a:rPr dirty="0"/>
              <a:t/>
            </a:r>
            <a:br>
              <a:rPr dirty="0"/>
            </a:b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07"/>
                                        </p:tgtEl>
                                        <p:attrNameLst>
                                          <p:attrName>style.visibility</p:attrName>
                                        </p:attrNameLst>
                                      </p:cBhvr>
                                      <p:to>
                                        <p:strVal val="visible"/>
                                      </p:to>
                                    </p:set>
                                    <p:animEffect transition="in" filter="wipe(left)">
                                      <p:cBhvr>
                                        <p:cTn id="7"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Unknown.jpeg" descr="Unknown.jpeg"/>
          <p:cNvPicPr>
            <a:picLocks noChangeAspect="1"/>
          </p:cNvPicPr>
          <p:nvPr/>
        </p:nvPicPr>
        <p:blipFill>
          <a:blip r:embed="rId2">
            <a:extLst/>
          </a:blip>
          <a:stretch>
            <a:fillRect/>
          </a:stretch>
        </p:blipFill>
        <p:spPr>
          <a:xfrm>
            <a:off x="6082534" y="1828381"/>
            <a:ext cx="5925719" cy="6833004"/>
          </a:xfrm>
          <a:prstGeom prst="rect">
            <a:avLst/>
          </a:prstGeom>
          <a:ln w="12700">
            <a:miter lim="400000"/>
          </a:ln>
        </p:spPr>
      </p:pic>
      <p:sp>
        <p:nvSpPr>
          <p:cNvPr id="210" name="LA STORIA DELL’ANGELO…"/>
          <p:cNvSpPr txBox="1"/>
          <p:nvPr/>
        </p:nvSpPr>
        <p:spPr>
          <a:xfrm>
            <a:off x="882248" y="787400"/>
            <a:ext cx="5054639" cy="8432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450215">
              <a:defRPr sz="3100">
                <a:solidFill>
                  <a:srgbClr val="000000"/>
                </a:solidFill>
                <a:uFill>
                  <a:solidFill>
                    <a:srgbClr val="000000"/>
                  </a:solidFill>
                </a:uFill>
                <a:latin typeface="Phosphate Inline"/>
                <a:ea typeface="Phosphate Inline"/>
                <a:cs typeface="Phosphate Inline"/>
                <a:sym typeface="Phosphate Inline"/>
              </a:defRPr>
            </a:pPr>
            <a:r>
              <a:t>LA STORIA DELL’ANGELO</a:t>
            </a:r>
          </a:p>
          <a:p>
            <a:pPr defTabSz="450215">
              <a:defRPr sz="2000" b="1">
                <a:solidFill>
                  <a:srgbClr val="000000"/>
                </a:solidFill>
                <a:uFill>
                  <a:solidFill>
                    <a:srgbClr val="000000"/>
                  </a:solidFill>
                </a:uFill>
                <a:latin typeface="Times New Roman"/>
                <a:ea typeface="Times New Roman"/>
                <a:cs typeface="Times New Roman"/>
                <a:sym typeface="Times New Roman"/>
              </a:defRPr>
            </a:pPr>
            <a:endParaRPr/>
          </a:p>
          <a:p>
            <a:pPr algn="just" defTabSz="450215">
              <a:defRPr sz="2700" b="1">
                <a:solidFill>
                  <a:srgbClr val="000000"/>
                </a:solidFill>
                <a:uFill>
                  <a:solidFill>
                    <a:srgbClr val="000000"/>
                  </a:solidFill>
                </a:uFill>
                <a:latin typeface="Verdana"/>
                <a:ea typeface="Verdana"/>
                <a:cs typeface="Verdana"/>
                <a:sym typeface="Verdana"/>
              </a:defRPr>
            </a:pPr>
            <a:r>
              <a:t>Ogni volta che un bambino muore scende sulla Terra un angelo del Signore,</a:t>
            </a:r>
          </a:p>
          <a:p>
            <a:pPr algn="just" defTabSz="450215">
              <a:defRPr sz="2700" b="1">
                <a:solidFill>
                  <a:srgbClr val="000000"/>
                </a:solidFill>
                <a:uFill>
                  <a:solidFill>
                    <a:srgbClr val="000000"/>
                  </a:solidFill>
                </a:uFill>
                <a:latin typeface="Verdana"/>
                <a:ea typeface="Verdana"/>
                <a:cs typeface="Verdana"/>
                <a:sym typeface="Verdana"/>
              </a:defRPr>
            </a:pPr>
            <a:r>
              <a:t> lo prende in braccio, spiega le ali e lo porta nei luoghi che ha amato di più durante la sua vita. Poi coglie una manciata di fiori a lui cari e porta tutto al buon Dio che tiene i fiori sul suo cuore e questi, acquistando voce, cantano nel coro dei beati.</a:t>
            </a:r>
          </a:p>
          <a:p>
            <a:pPr algn="just" defTabSz="450215">
              <a:defRPr sz="2700" b="1">
                <a:solidFill>
                  <a:srgbClr val="000000"/>
                </a:solidFill>
                <a:uFill>
                  <a:solidFill>
                    <a:srgbClr val="000000"/>
                  </a:solidFill>
                </a:uFill>
                <a:latin typeface="Verdana"/>
                <a:ea typeface="Verdana"/>
                <a:cs typeface="Verdana"/>
                <a:sym typeface="Verdana"/>
              </a:defRPr>
            </a:pPr>
            <a:r>
              <a:t>Questo è ciò che racconta un angelo al bambino che sta recando in braccio.</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9" fill="hold" grpId="1" nodeType="clickEffect">
                                  <p:stCondLst>
                                    <p:cond delay="0"/>
                                  </p:stCondLst>
                                  <p:iterate>
                                    <p:tmAbs val="0"/>
                                  </p:iterate>
                                  <p:childTnLst>
                                    <p:set>
                                      <p:cBhvr>
                                        <p:cTn id="6" fill="hold"/>
                                        <p:tgtEl>
                                          <p:spTgt spid="209"/>
                                        </p:tgtEl>
                                        <p:attrNameLst>
                                          <p:attrName>style.visibility</p:attrName>
                                        </p:attrNameLst>
                                      </p:cBhvr>
                                      <p:to>
                                        <p:strVal val="visible"/>
                                      </p:to>
                                    </p:set>
                                    <p:anim calcmode="lin" valueType="num">
                                      <p:cBhvr>
                                        <p:cTn id="7" dur="1000" fill="hold"/>
                                        <p:tgtEl>
                                          <p:spTgt spid="209"/>
                                        </p:tgtEl>
                                        <p:attrNameLst>
                                          <p:attrName>ppt_w</p:attrName>
                                        </p:attrNameLst>
                                      </p:cBhvr>
                                      <p:tavLst>
                                        <p:tav tm="0">
                                          <p:val>
                                            <p:fltVal val="0"/>
                                          </p:val>
                                        </p:tav>
                                        <p:tav tm="100000">
                                          <p:val>
                                            <p:strVal val="#ppt_w"/>
                                          </p:val>
                                        </p:tav>
                                      </p:tavLst>
                                    </p:anim>
                                    <p:anim calcmode="lin" valueType="num">
                                      <p:cBhvr>
                                        <p:cTn id="8" dur="1000" fill="hold"/>
                                        <p:tgtEl>
                                          <p:spTgt spid="209"/>
                                        </p:tgtEl>
                                        <p:attrNameLst>
                                          <p:attrName>ppt_h</p:attrName>
                                        </p:attrNameLst>
                                      </p:cBhvr>
                                      <p:tavLst>
                                        <p:tav tm="0">
                                          <p:val>
                                            <p:fltVal val="0"/>
                                          </p:val>
                                        </p:tav>
                                        <p:tav tm="100000">
                                          <p:val>
                                            <p:strVal val="#ppt_h"/>
                                          </p:val>
                                        </p:tav>
                                      </p:tavLst>
                                    </p:anim>
                                    <p:anim calcmode="lin" valueType="num">
                                      <p:cBhvr>
                                        <p:cTn id="9" dur="1000" fill="hold"/>
                                        <p:tgtEl>
                                          <p:spTgt spid="20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fill="hold" grpId="2" nodeType="clickEffect">
                                  <p:stCondLst>
                                    <p:cond delay="0"/>
                                  </p:stCondLst>
                                  <p:iterate>
                                    <p:tmAbs val="0"/>
                                  </p:iterate>
                                  <p:childTnLst>
                                    <p:set>
                                      <p:cBhvr>
                                        <p:cTn id="14" fill="hold"/>
                                        <p:tgtEl>
                                          <p:spTgt spid="210"/>
                                        </p:tgtEl>
                                        <p:attrNameLst>
                                          <p:attrName>style.visibility</p:attrName>
                                        </p:attrNameLst>
                                      </p:cBhvr>
                                      <p:to>
                                        <p:strVal val="visible"/>
                                      </p:to>
                                    </p:set>
                                    <p:animEffect transition="in" filter="dissolve">
                                      <p:cBhvr>
                                        <p:cTn id="15" dur="10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1" animBg="1" advAuto="0"/>
      <p:bldP spid="210" grpId="2"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Mentre volano scorgono in un vicolo buio e stretto, pieno di spazzatura residuo di un trasloco, alcuni cocci di un vaso di fiori. Vicino una zolla di terra caduta fuori, ma rimasta compatta perché trattenuta dalle radici di un fiore, ormai avvizzito, che non valeva più nulla e per questo era stato gettato."/>
          <p:cNvSpPr txBox="1"/>
          <p:nvPr/>
        </p:nvSpPr>
        <p:spPr>
          <a:xfrm>
            <a:off x="1443098" y="1028699"/>
            <a:ext cx="9978904" cy="2616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defTabSz="450215">
              <a:defRPr sz="2700">
                <a:solidFill>
                  <a:srgbClr val="000000"/>
                </a:solidFill>
                <a:uFill>
                  <a:solidFill>
                    <a:srgbClr val="000000"/>
                  </a:solidFill>
                </a:uFill>
                <a:latin typeface="Verdana"/>
                <a:ea typeface="Verdana"/>
                <a:cs typeface="Verdana"/>
                <a:sym typeface="Verdana"/>
              </a:defRPr>
            </a:lvl1pPr>
          </a:lstStyle>
          <a:p>
            <a:r>
              <a:t>Mentre volano scorgono in un vicolo buio e stretto, pieno di spazzatura residuo di un trasloco, alcuni cocci di un vaso di fiori. Vicino una zolla di terra caduta fuori, ma rimasta compatta perché trattenuta dalle radici di un fiore, ormai avvizzito, che non valeva più nulla e per questo era stato gettato.</a:t>
            </a:r>
          </a:p>
        </p:txBody>
      </p:sp>
      <p:pic>
        <p:nvPicPr>
          <p:cNvPr id="213" name="Unknown-6.jpeg" descr="Unknown-6.jpeg"/>
          <p:cNvPicPr>
            <a:picLocks noChangeAspect="1"/>
          </p:cNvPicPr>
          <p:nvPr/>
        </p:nvPicPr>
        <p:blipFill>
          <a:blip r:embed="rId2">
            <a:extLst/>
          </a:blip>
          <a:stretch>
            <a:fillRect/>
          </a:stretch>
        </p:blipFill>
        <p:spPr>
          <a:xfrm>
            <a:off x="855154" y="3613923"/>
            <a:ext cx="3052984" cy="5218471"/>
          </a:xfrm>
          <a:prstGeom prst="rect">
            <a:avLst/>
          </a:prstGeom>
          <a:ln w="12700">
            <a:miter lim="400000"/>
          </a:ln>
        </p:spPr>
      </p:pic>
      <p:pic>
        <p:nvPicPr>
          <p:cNvPr id="214" name="images-3.jpeg" descr="images-3.jpeg"/>
          <p:cNvPicPr>
            <a:picLocks noChangeAspect="1"/>
          </p:cNvPicPr>
          <p:nvPr/>
        </p:nvPicPr>
        <p:blipFill>
          <a:blip r:embed="rId3">
            <a:extLst/>
          </a:blip>
          <a:stretch>
            <a:fillRect/>
          </a:stretch>
        </p:blipFill>
        <p:spPr>
          <a:xfrm>
            <a:off x="7815595" y="5973073"/>
            <a:ext cx="4390891" cy="2921938"/>
          </a:xfrm>
          <a:prstGeom prst="rect">
            <a:avLst/>
          </a:prstGeom>
          <a:ln w="12700">
            <a:miter lim="400000"/>
          </a:ln>
        </p:spPr>
      </p:pic>
      <p:pic>
        <p:nvPicPr>
          <p:cNvPr id="215" name="images-4.jpeg" descr="images-4.jpeg"/>
          <p:cNvPicPr>
            <a:picLocks noChangeAspect="1"/>
          </p:cNvPicPr>
          <p:nvPr/>
        </p:nvPicPr>
        <p:blipFill>
          <a:blip r:embed="rId4">
            <a:extLst/>
          </a:blip>
          <a:stretch>
            <a:fillRect/>
          </a:stretch>
        </p:blipFill>
        <p:spPr>
          <a:xfrm>
            <a:off x="5801866" y="4094112"/>
            <a:ext cx="3492502" cy="232410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12"/>
                                        </p:tgtEl>
                                        <p:attrNameLst>
                                          <p:attrName>style.visibility</p:attrName>
                                        </p:attrNameLst>
                                      </p:cBhvr>
                                      <p:to>
                                        <p:strVal val="visible"/>
                                      </p:to>
                                    </p:set>
                                    <p:animEffect transition="in" filter="dissolve">
                                      <p:cBhvr>
                                        <p:cTn id="7" dur="1000"/>
                                        <p:tgtEl>
                                          <p:spTgt spid="21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9" fill="hold" grpId="2" nodeType="clickEffect">
                                  <p:stCondLst>
                                    <p:cond delay="0"/>
                                  </p:stCondLst>
                                  <p:iterate>
                                    <p:tmAbs val="0"/>
                                  </p:iterate>
                                  <p:childTnLst>
                                    <p:set>
                                      <p:cBhvr>
                                        <p:cTn id="11" fill="hold"/>
                                        <p:tgtEl>
                                          <p:spTgt spid="213"/>
                                        </p:tgtEl>
                                        <p:attrNameLst>
                                          <p:attrName>style.visibility</p:attrName>
                                        </p:attrNameLst>
                                      </p:cBhvr>
                                      <p:to>
                                        <p:strVal val="visible"/>
                                      </p:to>
                                    </p:set>
                                    <p:anim calcmode="lin" valueType="num">
                                      <p:cBhvr>
                                        <p:cTn id="12" dur="1000" fill="hold"/>
                                        <p:tgtEl>
                                          <p:spTgt spid="213"/>
                                        </p:tgtEl>
                                        <p:attrNameLst>
                                          <p:attrName>ppt_w</p:attrName>
                                        </p:attrNameLst>
                                      </p:cBhvr>
                                      <p:tavLst>
                                        <p:tav tm="0">
                                          <p:val>
                                            <p:fltVal val="0"/>
                                          </p:val>
                                        </p:tav>
                                        <p:tav tm="100000">
                                          <p:val>
                                            <p:strVal val="#ppt_w"/>
                                          </p:val>
                                        </p:tav>
                                      </p:tavLst>
                                    </p:anim>
                                    <p:anim calcmode="lin" valueType="num">
                                      <p:cBhvr>
                                        <p:cTn id="13" dur="1000" fill="hold"/>
                                        <p:tgtEl>
                                          <p:spTgt spid="213"/>
                                        </p:tgtEl>
                                        <p:attrNameLst>
                                          <p:attrName>ppt_h</p:attrName>
                                        </p:attrNameLst>
                                      </p:cBhvr>
                                      <p:tavLst>
                                        <p:tav tm="0">
                                          <p:val>
                                            <p:fltVal val="0"/>
                                          </p:val>
                                        </p:tav>
                                        <p:tav tm="100000">
                                          <p:val>
                                            <p:strVal val="#ppt_h"/>
                                          </p:val>
                                        </p:tav>
                                      </p:tavLst>
                                    </p:anim>
                                    <p:anim calcmode="lin" valueType="num">
                                      <p:cBhvr>
                                        <p:cTn id="14" dur="1000" fill="hold"/>
                                        <p:tgtEl>
                                          <p:spTgt spid="213"/>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9" fill="hold" grpId="3" nodeType="clickEffect">
                                  <p:stCondLst>
                                    <p:cond delay="0"/>
                                  </p:stCondLst>
                                  <p:iterate>
                                    <p:tmAbs val="0"/>
                                  </p:iterate>
                                  <p:childTnLst>
                                    <p:set>
                                      <p:cBhvr>
                                        <p:cTn id="19" fill="hold"/>
                                        <p:tgtEl>
                                          <p:spTgt spid="214"/>
                                        </p:tgtEl>
                                        <p:attrNameLst>
                                          <p:attrName>style.visibility</p:attrName>
                                        </p:attrNameLst>
                                      </p:cBhvr>
                                      <p:to>
                                        <p:strVal val="visible"/>
                                      </p:to>
                                    </p:set>
                                    <p:anim calcmode="lin" valueType="num">
                                      <p:cBhvr>
                                        <p:cTn id="20" dur="1000" fill="hold"/>
                                        <p:tgtEl>
                                          <p:spTgt spid="214"/>
                                        </p:tgtEl>
                                        <p:attrNameLst>
                                          <p:attrName>ppt_w</p:attrName>
                                        </p:attrNameLst>
                                      </p:cBhvr>
                                      <p:tavLst>
                                        <p:tav tm="0">
                                          <p:val>
                                            <p:fltVal val="0"/>
                                          </p:val>
                                        </p:tav>
                                        <p:tav tm="100000">
                                          <p:val>
                                            <p:strVal val="#ppt_w"/>
                                          </p:val>
                                        </p:tav>
                                      </p:tavLst>
                                    </p:anim>
                                    <p:anim calcmode="lin" valueType="num">
                                      <p:cBhvr>
                                        <p:cTn id="21" dur="1000" fill="hold"/>
                                        <p:tgtEl>
                                          <p:spTgt spid="214"/>
                                        </p:tgtEl>
                                        <p:attrNameLst>
                                          <p:attrName>ppt_h</p:attrName>
                                        </p:attrNameLst>
                                      </p:cBhvr>
                                      <p:tavLst>
                                        <p:tav tm="0">
                                          <p:val>
                                            <p:fltVal val="0"/>
                                          </p:val>
                                        </p:tav>
                                        <p:tav tm="100000">
                                          <p:val>
                                            <p:strVal val="#ppt_h"/>
                                          </p:val>
                                        </p:tav>
                                      </p:tavLst>
                                    </p:anim>
                                    <p:anim calcmode="lin" valueType="num">
                                      <p:cBhvr>
                                        <p:cTn id="22" dur="1000" fill="hold"/>
                                        <p:tgtEl>
                                          <p:spTgt spid="21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2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4" nodeType="clickEffect">
                                  <p:stCondLst>
                                    <p:cond delay="0"/>
                                  </p:stCondLst>
                                  <p:iterate>
                                    <p:tmAbs val="0"/>
                                  </p:iterate>
                                  <p:childTnLst>
                                    <p:set>
                                      <p:cBhvr>
                                        <p:cTn id="27" fill="hold"/>
                                        <p:tgtEl>
                                          <p:spTgt spid="215"/>
                                        </p:tgtEl>
                                        <p:attrNameLst>
                                          <p:attrName>style.visibility</p:attrName>
                                        </p:attrNameLst>
                                      </p:cBhvr>
                                      <p:to>
                                        <p:strVal val="visible"/>
                                      </p:to>
                                    </p:set>
                                    <p:anim calcmode="lin" valueType="num">
                                      <p:cBhvr>
                                        <p:cTn id="28" dur="2500" fill="hold"/>
                                        <p:tgtEl>
                                          <p:spTgt spid="215"/>
                                        </p:tgtEl>
                                        <p:attrNameLst>
                                          <p:attrName>ppt_w</p:attrName>
                                        </p:attrNameLst>
                                      </p:cBhvr>
                                      <p:tavLst>
                                        <p:tav tm="0">
                                          <p:val>
                                            <p:fltVal val="0"/>
                                          </p:val>
                                        </p:tav>
                                        <p:tav tm="100000">
                                          <p:val>
                                            <p:strVal val="#ppt_w"/>
                                          </p:val>
                                        </p:tav>
                                      </p:tavLst>
                                    </p:anim>
                                    <p:anim calcmode="lin" valueType="num">
                                      <p:cBhvr>
                                        <p:cTn id="29" dur="2500" fill="hold"/>
                                        <p:tgtEl>
                                          <p:spTgt spid="2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1" animBg="1" advAuto="0"/>
      <p:bldP spid="213" grpId="2" animBg="1" advAuto="0"/>
      <p:bldP spid="214" grpId="3" animBg="1" advAuto="0"/>
      <p:bldP spid="215" grpId="4"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Portiamolo con noi insieme ai tuoi fiori” disse l’angelo.…"/>
          <p:cNvSpPr txBox="1"/>
          <p:nvPr/>
        </p:nvSpPr>
        <p:spPr>
          <a:xfrm>
            <a:off x="1771650" y="1123950"/>
            <a:ext cx="9732244" cy="1358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just" defTabSz="450215">
              <a:defRPr sz="2700">
                <a:solidFill>
                  <a:srgbClr val="000000"/>
                </a:solidFill>
                <a:uFill>
                  <a:solidFill>
                    <a:srgbClr val="000000"/>
                  </a:solidFill>
                </a:uFill>
                <a:latin typeface="Verdana"/>
                <a:ea typeface="Verdana"/>
                <a:cs typeface="Verdana"/>
                <a:sym typeface="Verdana"/>
              </a:defRPr>
            </a:pPr>
            <a:r>
              <a:t>“Portiamolo con noi insieme ai tuoi fiori” disse l’angelo.</a:t>
            </a:r>
          </a:p>
          <a:p>
            <a:pPr algn="just" defTabSz="450215">
              <a:defRPr sz="2700">
                <a:solidFill>
                  <a:srgbClr val="000000"/>
                </a:solidFill>
                <a:uFill>
                  <a:solidFill>
                    <a:srgbClr val="000000"/>
                  </a:solidFill>
                </a:uFill>
                <a:latin typeface="Verdana"/>
                <a:ea typeface="Verdana"/>
                <a:cs typeface="Verdana"/>
                <a:sym typeface="Verdana"/>
              </a:defRPr>
            </a:pPr>
            <a:r>
              <a:t>“Perché proprio quello?” Chiese il bambino.</a:t>
            </a:r>
          </a:p>
          <a:p>
            <a:pPr algn="just" defTabSz="450215">
              <a:defRPr sz="2700">
                <a:solidFill>
                  <a:srgbClr val="000000"/>
                </a:solidFill>
                <a:uFill>
                  <a:solidFill>
                    <a:srgbClr val="000000"/>
                  </a:solidFill>
                </a:uFill>
                <a:latin typeface="Verdana"/>
                <a:ea typeface="Verdana"/>
                <a:cs typeface="Verdana"/>
                <a:sym typeface="Verdana"/>
              </a:defRPr>
            </a:pPr>
            <a:r>
              <a:t>E l’angelo spiegò.</a:t>
            </a:r>
          </a:p>
        </p:txBody>
      </p:sp>
      <p:pic>
        <p:nvPicPr>
          <p:cNvPr id="218" name="images-1.jpeg" descr="images-1.jpeg"/>
          <p:cNvPicPr>
            <a:picLocks noChangeAspect="1"/>
          </p:cNvPicPr>
          <p:nvPr/>
        </p:nvPicPr>
        <p:blipFill>
          <a:blip r:embed="rId2">
            <a:extLst/>
          </a:blip>
          <a:stretch>
            <a:fillRect/>
          </a:stretch>
        </p:blipFill>
        <p:spPr>
          <a:xfrm>
            <a:off x="3379539" y="2946362"/>
            <a:ext cx="6516466" cy="475727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17"/>
                                        </p:tgtEl>
                                        <p:attrNameLst>
                                          <p:attrName>style.visibility</p:attrName>
                                        </p:attrNameLst>
                                      </p:cBhvr>
                                      <p:to>
                                        <p:strVal val="visible"/>
                                      </p:to>
                                    </p:set>
                                    <p:animEffect transition="in" filter="dissolve">
                                      <p:cBhvr>
                                        <p:cTn id="7" dur="1000"/>
                                        <p:tgtEl>
                                          <p:spTgt spid="217"/>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9" fill="hold" grpId="2" nodeType="clickEffect">
                                  <p:stCondLst>
                                    <p:cond delay="0"/>
                                  </p:stCondLst>
                                  <p:iterate>
                                    <p:tmAbs val="0"/>
                                  </p:iterate>
                                  <p:childTnLst>
                                    <p:set>
                                      <p:cBhvr>
                                        <p:cTn id="11" fill="hold"/>
                                        <p:tgtEl>
                                          <p:spTgt spid="218"/>
                                        </p:tgtEl>
                                        <p:attrNameLst>
                                          <p:attrName>style.visibility</p:attrName>
                                        </p:attrNameLst>
                                      </p:cBhvr>
                                      <p:to>
                                        <p:strVal val="visible"/>
                                      </p:to>
                                    </p:set>
                                    <p:anim calcmode="lin" valueType="num">
                                      <p:cBhvr>
                                        <p:cTn id="12" dur="1000" fill="hold"/>
                                        <p:tgtEl>
                                          <p:spTgt spid="218"/>
                                        </p:tgtEl>
                                        <p:attrNameLst>
                                          <p:attrName>ppt_w</p:attrName>
                                        </p:attrNameLst>
                                      </p:cBhvr>
                                      <p:tavLst>
                                        <p:tav tm="0">
                                          <p:val>
                                            <p:fltVal val="0"/>
                                          </p:val>
                                        </p:tav>
                                        <p:tav tm="100000">
                                          <p:val>
                                            <p:strVal val="#ppt_w"/>
                                          </p:val>
                                        </p:tav>
                                      </p:tavLst>
                                    </p:anim>
                                    <p:anim calcmode="lin" valueType="num">
                                      <p:cBhvr>
                                        <p:cTn id="13" dur="1000" fill="hold"/>
                                        <p:tgtEl>
                                          <p:spTgt spid="218"/>
                                        </p:tgtEl>
                                        <p:attrNameLst>
                                          <p:attrName>ppt_h</p:attrName>
                                        </p:attrNameLst>
                                      </p:cBhvr>
                                      <p:tavLst>
                                        <p:tav tm="0">
                                          <p:val>
                                            <p:fltVal val="0"/>
                                          </p:val>
                                        </p:tav>
                                        <p:tav tm="100000">
                                          <p:val>
                                            <p:strVal val="#ppt_h"/>
                                          </p:val>
                                        </p:tav>
                                      </p:tavLst>
                                    </p:anim>
                                    <p:anim calcmode="lin" valueType="num">
                                      <p:cBhvr>
                                        <p:cTn id="14" dur="1000" fill="hold"/>
                                        <p:tgtEl>
                                          <p:spTgt spid="218"/>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1" animBg="1" advAuto="0"/>
      <p:bldP spid="218" grpId="2"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Laggiù, in un sentiero, viveva un povero ragazzo ammalato:…"/>
          <p:cNvSpPr txBox="1"/>
          <p:nvPr/>
        </p:nvSpPr>
        <p:spPr>
          <a:xfrm>
            <a:off x="1053668" y="1162050"/>
            <a:ext cx="10757763" cy="1358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just" defTabSz="450215">
              <a:defRPr sz="2700">
                <a:solidFill>
                  <a:srgbClr val="000000"/>
                </a:solidFill>
                <a:uFill>
                  <a:solidFill>
                    <a:srgbClr val="000000"/>
                  </a:solidFill>
                </a:uFill>
                <a:latin typeface="Verdana"/>
                <a:ea typeface="Verdana"/>
                <a:cs typeface="Verdana"/>
                <a:sym typeface="Verdana"/>
              </a:defRPr>
            </a:pPr>
            <a:r>
              <a:t>Laggiù, in un sentiero, viveva un povero ragazzo ammalato: </a:t>
            </a:r>
          </a:p>
          <a:p>
            <a:pPr algn="just" defTabSz="450215">
              <a:defRPr sz="2700">
                <a:solidFill>
                  <a:srgbClr val="000000"/>
                </a:solidFill>
                <a:uFill>
                  <a:solidFill>
                    <a:srgbClr val="000000"/>
                  </a:solidFill>
                </a:uFill>
                <a:latin typeface="Verdana"/>
                <a:ea typeface="Verdana"/>
                <a:cs typeface="Verdana"/>
                <a:sym typeface="Verdana"/>
              </a:defRPr>
            </a:pPr>
            <a:r>
              <a:t>quando stava bene riusciva a malapena a reggersi per pochi </a:t>
            </a:r>
          </a:p>
          <a:p>
            <a:pPr algn="just" defTabSz="450215">
              <a:defRPr sz="2700">
                <a:solidFill>
                  <a:srgbClr val="000000"/>
                </a:solidFill>
                <a:uFill>
                  <a:solidFill>
                    <a:srgbClr val="000000"/>
                  </a:solidFill>
                </a:uFill>
                <a:latin typeface="Verdana"/>
                <a:ea typeface="Verdana"/>
                <a:cs typeface="Verdana"/>
                <a:sym typeface="Verdana"/>
              </a:defRPr>
            </a:pPr>
            <a:r>
              <a:t>passi sulle stampelle altrimenti era sempre a letto.</a:t>
            </a:r>
          </a:p>
        </p:txBody>
      </p:sp>
      <p:pic>
        <p:nvPicPr>
          <p:cNvPr id="221" name="Unknown.jpeg" descr="Unknown.jpeg"/>
          <p:cNvPicPr>
            <a:picLocks noChangeAspect="1"/>
          </p:cNvPicPr>
          <p:nvPr/>
        </p:nvPicPr>
        <p:blipFill>
          <a:blip r:embed="rId2">
            <a:extLst/>
          </a:blip>
          <a:stretch>
            <a:fillRect/>
          </a:stretch>
        </p:blipFill>
        <p:spPr>
          <a:xfrm>
            <a:off x="3394781" y="2747080"/>
            <a:ext cx="5746553" cy="5746555"/>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20"/>
                                        </p:tgtEl>
                                        <p:attrNameLst>
                                          <p:attrName>style.visibility</p:attrName>
                                        </p:attrNameLst>
                                      </p:cBhvr>
                                      <p:to>
                                        <p:strVal val="visible"/>
                                      </p:to>
                                    </p:set>
                                    <p:animEffect transition="in" filter="dissolve">
                                      <p:cBhvr>
                                        <p:cTn id="7" dur="1000"/>
                                        <p:tgtEl>
                                          <p:spTgt spid="220"/>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9" fill="hold" grpId="2" nodeType="clickEffect">
                                  <p:stCondLst>
                                    <p:cond delay="0"/>
                                  </p:stCondLst>
                                  <p:iterate>
                                    <p:tmAbs val="0"/>
                                  </p:iterate>
                                  <p:childTnLst>
                                    <p:set>
                                      <p:cBhvr>
                                        <p:cTn id="11" fill="hold"/>
                                        <p:tgtEl>
                                          <p:spTgt spid="221"/>
                                        </p:tgtEl>
                                        <p:attrNameLst>
                                          <p:attrName>style.visibility</p:attrName>
                                        </p:attrNameLst>
                                      </p:cBhvr>
                                      <p:to>
                                        <p:strVal val="visible"/>
                                      </p:to>
                                    </p:set>
                                    <p:anim calcmode="lin" valueType="num">
                                      <p:cBhvr>
                                        <p:cTn id="12" dur="1000" fill="hold"/>
                                        <p:tgtEl>
                                          <p:spTgt spid="221"/>
                                        </p:tgtEl>
                                        <p:attrNameLst>
                                          <p:attrName>ppt_w</p:attrName>
                                        </p:attrNameLst>
                                      </p:cBhvr>
                                      <p:tavLst>
                                        <p:tav tm="0">
                                          <p:val>
                                            <p:fltVal val="0"/>
                                          </p:val>
                                        </p:tav>
                                        <p:tav tm="100000">
                                          <p:val>
                                            <p:strVal val="#ppt_w"/>
                                          </p:val>
                                        </p:tav>
                                      </p:tavLst>
                                    </p:anim>
                                    <p:anim calcmode="lin" valueType="num">
                                      <p:cBhvr>
                                        <p:cTn id="13" dur="1000" fill="hold"/>
                                        <p:tgtEl>
                                          <p:spTgt spid="221"/>
                                        </p:tgtEl>
                                        <p:attrNameLst>
                                          <p:attrName>ppt_h</p:attrName>
                                        </p:attrNameLst>
                                      </p:cBhvr>
                                      <p:tavLst>
                                        <p:tav tm="0">
                                          <p:val>
                                            <p:fltVal val="0"/>
                                          </p:val>
                                        </p:tav>
                                        <p:tav tm="100000">
                                          <p:val>
                                            <p:strVal val="#ppt_h"/>
                                          </p:val>
                                        </p:tav>
                                      </p:tavLst>
                                    </p:anim>
                                    <p:anim calcmode="lin" valueType="num">
                                      <p:cBhvr>
                                        <p:cTn id="14" dur="1000" fill="hold"/>
                                        <p:tgtEl>
                                          <p:spTgt spid="221"/>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2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1" animBg="1" advAuto="0"/>
      <p:bldP spid="221"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Un giorno il figlio del vicino gli portò un mazzo di fiori, tra questi ce n’era uno ancora con le radici, perciò fu piantato in un vaso e messo sul davanzale vicino al letto del ragazzo malato.…"/>
          <p:cNvSpPr txBox="1"/>
          <p:nvPr/>
        </p:nvSpPr>
        <p:spPr>
          <a:xfrm>
            <a:off x="1039440" y="6404247"/>
            <a:ext cx="10925920" cy="2197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0215">
              <a:defRPr sz="2700">
                <a:solidFill>
                  <a:srgbClr val="000000"/>
                </a:solidFill>
                <a:uFill>
                  <a:solidFill>
                    <a:srgbClr val="000000"/>
                  </a:solidFill>
                </a:uFill>
                <a:latin typeface="Verdana"/>
                <a:ea typeface="Verdana"/>
                <a:cs typeface="Verdana"/>
                <a:sym typeface="Verdana"/>
              </a:defRPr>
            </a:pPr>
            <a:r>
              <a:t>Un giorno il figlio del vicino gli portò un mazzo di fiori, tra questi ce n’era uno ancora con le radici, perciò fu piantato in un vaso e messo sul davanzale vicino al letto del ragazzo malato.</a:t>
            </a:r>
          </a:p>
          <a:p>
            <a:pPr algn="just" defTabSz="450215">
              <a:defRPr sz="2700">
                <a:solidFill>
                  <a:srgbClr val="000000"/>
                </a:solidFill>
                <a:uFill>
                  <a:solidFill>
                    <a:srgbClr val="000000"/>
                  </a:solidFill>
                </a:uFill>
                <a:latin typeface="Verdana"/>
                <a:ea typeface="Verdana"/>
                <a:cs typeface="Verdana"/>
                <a:sym typeface="Verdana"/>
              </a:defRPr>
            </a:pPr>
            <a:r>
              <a:t>Il fiore crebbe, mise nuovi germogli ed ogni anno fiorì.</a:t>
            </a:r>
          </a:p>
        </p:txBody>
      </p:sp>
      <p:pic>
        <p:nvPicPr>
          <p:cNvPr id="224" name="Unknown-4.jpeg" descr="Unknown-4.jpeg"/>
          <p:cNvPicPr>
            <a:picLocks noChangeAspect="1"/>
          </p:cNvPicPr>
          <p:nvPr/>
        </p:nvPicPr>
        <p:blipFill>
          <a:blip r:embed="rId2">
            <a:extLst/>
          </a:blip>
          <a:stretch>
            <a:fillRect/>
          </a:stretch>
        </p:blipFill>
        <p:spPr>
          <a:xfrm>
            <a:off x="2266937" y="932383"/>
            <a:ext cx="8102287" cy="520861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23"/>
                                        </p:tgtEl>
                                        <p:attrNameLst>
                                          <p:attrName>style.visibility</p:attrName>
                                        </p:attrNameLst>
                                      </p:cBhvr>
                                      <p:to>
                                        <p:strVal val="visible"/>
                                      </p:to>
                                    </p:set>
                                    <p:animEffect transition="in" filter="dissolve">
                                      <p:cBhvr>
                                        <p:cTn id="7" dur="1000"/>
                                        <p:tgtEl>
                                          <p:spTgt spid="223"/>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9" fill="hold" grpId="2" nodeType="clickEffect">
                                  <p:stCondLst>
                                    <p:cond delay="0"/>
                                  </p:stCondLst>
                                  <p:iterate>
                                    <p:tmAbs val="0"/>
                                  </p:iterate>
                                  <p:childTnLst>
                                    <p:set>
                                      <p:cBhvr>
                                        <p:cTn id="11" fill="hold"/>
                                        <p:tgtEl>
                                          <p:spTgt spid="224"/>
                                        </p:tgtEl>
                                        <p:attrNameLst>
                                          <p:attrName>style.visibility</p:attrName>
                                        </p:attrNameLst>
                                      </p:cBhvr>
                                      <p:to>
                                        <p:strVal val="visible"/>
                                      </p:to>
                                    </p:set>
                                    <p:anim calcmode="lin" valueType="num">
                                      <p:cBhvr>
                                        <p:cTn id="12" dur="1000" fill="hold"/>
                                        <p:tgtEl>
                                          <p:spTgt spid="224"/>
                                        </p:tgtEl>
                                        <p:attrNameLst>
                                          <p:attrName>ppt_w</p:attrName>
                                        </p:attrNameLst>
                                      </p:cBhvr>
                                      <p:tavLst>
                                        <p:tav tm="0">
                                          <p:val>
                                            <p:fltVal val="0"/>
                                          </p:val>
                                        </p:tav>
                                        <p:tav tm="100000">
                                          <p:val>
                                            <p:strVal val="#ppt_w"/>
                                          </p:val>
                                        </p:tav>
                                      </p:tavLst>
                                    </p:anim>
                                    <p:anim calcmode="lin" valueType="num">
                                      <p:cBhvr>
                                        <p:cTn id="13" dur="1000" fill="hold"/>
                                        <p:tgtEl>
                                          <p:spTgt spid="224"/>
                                        </p:tgtEl>
                                        <p:attrNameLst>
                                          <p:attrName>ppt_h</p:attrName>
                                        </p:attrNameLst>
                                      </p:cBhvr>
                                      <p:tavLst>
                                        <p:tav tm="0">
                                          <p:val>
                                            <p:fltVal val="0"/>
                                          </p:val>
                                        </p:tav>
                                        <p:tav tm="100000">
                                          <p:val>
                                            <p:strVal val="#ppt_h"/>
                                          </p:val>
                                        </p:tav>
                                      </p:tavLst>
                                    </p:anim>
                                    <p:anim calcmode="lin" valueType="num">
                                      <p:cBhvr>
                                        <p:cTn id="14" dur="1000" fill="hold"/>
                                        <p:tgtEl>
                                          <p:spTgt spid="22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2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1" animBg="1" advAuto="0"/>
      <p:bldP spid="224" grpId="2"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Questo divenne il giardino meraviglioso del ragazzo, il suo piccolo tesoro che accudiva ogni giorno bagnandolo ed esponendolo alla poca luce che filtrava dalla finestrella della sua stanza buia. Il fiore, grato, fioriva per lui emanando il suo profumo, donandogli così gioia e coraggio."/>
          <p:cNvSpPr txBox="1"/>
          <p:nvPr/>
        </p:nvSpPr>
        <p:spPr>
          <a:xfrm>
            <a:off x="768398" y="6610350"/>
            <a:ext cx="11328304" cy="2197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defTabSz="450215">
              <a:defRPr sz="2700">
                <a:solidFill>
                  <a:srgbClr val="000000"/>
                </a:solidFill>
                <a:uFill>
                  <a:solidFill>
                    <a:srgbClr val="000000"/>
                  </a:solidFill>
                </a:uFill>
                <a:latin typeface="Verdana"/>
                <a:ea typeface="Verdana"/>
                <a:cs typeface="Verdana"/>
                <a:sym typeface="Verdana"/>
              </a:defRPr>
            </a:lvl1pPr>
          </a:lstStyle>
          <a:p>
            <a:r>
              <a:t>Questo divenne il giardino meraviglioso del ragazzo, il suo piccolo tesoro che accudiva ogni giorno bagnandolo ed esponendolo alla poca luce che filtrava dalla finestrella della sua stanza buia. Il fiore, grato, fioriva per lui emanando il suo profumo, donandogli così gioia e coraggio.</a:t>
            </a:r>
          </a:p>
        </p:txBody>
      </p:sp>
      <p:pic>
        <p:nvPicPr>
          <p:cNvPr id="227" name="Unknown-7.jpeg" descr="Unknown-7.jpeg"/>
          <p:cNvPicPr>
            <a:picLocks noChangeAspect="1"/>
          </p:cNvPicPr>
          <p:nvPr/>
        </p:nvPicPr>
        <p:blipFill>
          <a:blip r:embed="rId2">
            <a:extLst/>
          </a:blip>
          <a:stretch>
            <a:fillRect/>
          </a:stretch>
        </p:blipFill>
        <p:spPr>
          <a:xfrm>
            <a:off x="799800" y="2184062"/>
            <a:ext cx="6152658" cy="3869871"/>
          </a:xfrm>
          <a:prstGeom prst="rect">
            <a:avLst/>
          </a:prstGeom>
          <a:ln w="12700">
            <a:miter lim="400000"/>
          </a:ln>
        </p:spPr>
      </p:pic>
      <p:pic>
        <p:nvPicPr>
          <p:cNvPr id="228" name="Unknown-5.jpeg" descr="Unknown-5.jpeg"/>
          <p:cNvPicPr>
            <a:picLocks noChangeAspect="1"/>
          </p:cNvPicPr>
          <p:nvPr/>
        </p:nvPicPr>
        <p:blipFill>
          <a:blip r:embed="rId3">
            <a:extLst/>
          </a:blip>
          <a:stretch>
            <a:fillRect/>
          </a:stretch>
        </p:blipFill>
        <p:spPr>
          <a:xfrm>
            <a:off x="7733258" y="889248"/>
            <a:ext cx="4124649" cy="4124648"/>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26"/>
                                        </p:tgtEl>
                                        <p:attrNameLst>
                                          <p:attrName>style.visibility</p:attrName>
                                        </p:attrNameLst>
                                      </p:cBhvr>
                                      <p:to>
                                        <p:strVal val="visible"/>
                                      </p:to>
                                    </p:set>
                                    <p:animEffect transition="in" filter="dissolve">
                                      <p:cBhvr>
                                        <p:cTn id="7" dur="1000"/>
                                        <p:tgtEl>
                                          <p:spTgt spid="226"/>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9" fill="hold" grpId="2" nodeType="clickEffect">
                                  <p:stCondLst>
                                    <p:cond delay="0"/>
                                  </p:stCondLst>
                                  <p:iterate>
                                    <p:tmAbs val="0"/>
                                  </p:iterate>
                                  <p:childTnLst>
                                    <p:set>
                                      <p:cBhvr>
                                        <p:cTn id="11" fill="hold"/>
                                        <p:tgtEl>
                                          <p:spTgt spid="227"/>
                                        </p:tgtEl>
                                        <p:attrNameLst>
                                          <p:attrName>style.visibility</p:attrName>
                                        </p:attrNameLst>
                                      </p:cBhvr>
                                      <p:to>
                                        <p:strVal val="visible"/>
                                      </p:to>
                                    </p:set>
                                    <p:anim calcmode="lin" valueType="num">
                                      <p:cBhvr>
                                        <p:cTn id="12" dur="1000" fill="hold"/>
                                        <p:tgtEl>
                                          <p:spTgt spid="227"/>
                                        </p:tgtEl>
                                        <p:attrNameLst>
                                          <p:attrName>ppt_w</p:attrName>
                                        </p:attrNameLst>
                                      </p:cBhvr>
                                      <p:tavLst>
                                        <p:tav tm="0">
                                          <p:val>
                                            <p:fltVal val="0"/>
                                          </p:val>
                                        </p:tav>
                                        <p:tav tm="100000">
                                          <p:val>
                                            <p:strVal val="#ppt_w"/>
                                          </p:val>
                                        </p:tav>
                                      </p:tavLst>
                                    </p:anim>
                                    <p:anim calcmode="lin" valueType="num">
                                      <p:cBhvr>
                                        <p:cTn id="13" dur="1000" fill="hold"/>
                                        <p:tgtEl>
                                          <p:spTgt spid="227"/>
                                        </p:tgtEl>
                                        <p:attrNameLst>
                                          <p:attrName>ppt_h</p:attrName>
                                        </p:attrNameLst>
                                      </p:cBhvr>
                                      <p:tavLst>
                                        <p:tav tm="0">
                                          <p:val>
                                            <p:fltVal val="0"/>
                                          </p:val>
                                        </p:tav>
                                        <p:tav tm="100000">
                                          <p:val>
                                            <p:strVal val="#ppt_h"/>
                                          </p:val>
                                        </p:tav>
                                      </p:tavLst>
                                    </p:anim>
                                    <p:anim calcmode="lin" valueType="num">
                                      <p:cBhvr>
                                        <p:cTn id="14" dur="1000" fill="hold"/>
                                        <p:tgtEl>
                                          <p:spTgt spid="22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2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9" fill="hold" grpId="3" nodeType="clickEffect">
                                  <p:stCondLst>
                                    <p:cond delay="0"/>
                                  </p:stCondLst>
                                  <p:iterate>
                                    <p:tmAbs val="0"/>
                                  </p:iterate>
                                  <p:childTnLst>
                                    <p:set>
                                      <p:cBhvr>
                                        <p:cTn id="19" fill="hold"/>
                                        <p:tgtEl>
                                          <p:spTgt spid="228"/>
                                        </p:tgtEl>
                                        <p:attrNameLst>
                                          <p:attrName>style.visibility</p:attrName>
                                        </p:attrNameLst>
                                      </p:cBhvr>
                                      <p:to>
                                        <p:strVal val="visible"/>
                                      </p:to>
                                    </p:set>
                                    <p:anim calcmode="lin" valueType="num">
                                      <p:cBhvr>
                                        <p:cTn id="20" dur="1000" fill="hold"/>
                                        <p:tgtEl>
                                          <p:spTgt spid="228"/>
                                        </p:tgtEl>
                                        <p:attrNameLst>
                                          <p:attrName>ppt_w</p:attrName>
                                        </p:attrNameLst>
                                      </p:cBhvr>
                                      <p:tavLst>
                                        <p:tav tm="0">
                                          <p:val>
                                            <p:fltVal val="0"/>
                                          </p:val>
                                        </p:tav>
                                        <p:tav tm="100000">
                                          <p:val>
                                            <p:strVal val="#ppt_w"/>
                                          </p:val>
                                        </p:tav>
                                      </p:tavLst>
                                    </p:anim>
                                    <p:anim calcmode="lin" valueType="num">
                                      <p:cBhvr>
                                        <p:cTn id="21" dur="1000" fill="hold"/>
                                        <p:tgtEl>
                                          <p:spTgt spid="228"/>
                                        </p:tgtEl>
                                        <p:attrNameLst>
                                          <p:attrName>ppt_h</p:attrName>
                                        </p:attrNameLst>
                                      </p:cBhvr>
                                      <p:tavLst>
                                        <p:tav tm="0">
                                          <p:val>
                                            <p:fltVal val="0"/>
                                          </p:val>
                                        </p:tav>
                                        <p:tav tm="100000">
                                          <p:val>
                                            <p:strVal val="#ppt_h"/>
                                          </p:val>
                                        </p:tav>
                                      </p:tavLst>
                                    </p:anim>
                                    <p:anim calcmode="lin" valueType="num">
                                      <p:cBhvr>
                                        <p:cTn id="22" dur="1000" fill="hold"/>
                                        <p:tgtEl>
                                          <p:spTgt spid="228"/>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22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1" animBg="1" advAuto="0"/>
      <p:bldP spid="227" grpId="2" animBg="1" advAuto="0"/>
      <p:bldP spid="228" grpId="3"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Quando il ragazzo morì, volse l’ultimo sguardo al suo fiore. Da un anno il ragazzo è presso Dio e per un anno intero il fiore è rimasto abbandonato sulla finestra ed è appassito. Per questo motivo è stato gettato tra la spazzatura nel trasloco e per questo l’ho scelto, perché quel fiore ha portato più gioia a quel ragazzo di ogni altra cosa."/>
          <p:cNvSpPr txBox="1"/>
          <p:nvPr/>
        </p:nvSpPr>
        <p:spPr>
          <a:xfrm>
            <a:off x="6326385" y="2190749"/>
            <a:ext cx="5283128" cy="554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defTabSz="450215">
              <a:spcBef>
                <a:spcPts val="500"/>
              </a:spcBef>
              <a:defRPr sz="2700">
                <a:solidFill>
                  <a:srgbClr val="000000"/>
                </a:solidFill>
                <a:uFill>
                  <a:solidFill>
                    <a:srgbClr val="000000"/>
                  </a:solidFill>
                </a:uFill>
                <a:latin typeface="Verdana"/>
                <a:ea typeface="Verdana"/>
                <a:cs typeface="Verdana"/>
                <a:sym typeface="Verdana"/>
              </a:defRPr>
            </a:lvl1pPr>
          </a:lstStyle>
          <a:p>
            <a:r>
              <a:t>Quando il ragazzo morì, volse l’ultimo sguardo al suo fiore. Da un anno il ragazzo è presso Dio e per un anno intero il fiore è rimasto abbandonato sulla finestra ed è appassito. Per questo motivo è stato gettato tra la spazzatura nel trasloco e per questo l’ho scelto, perché quel fiore ha portato più gioia a quel ragazzo di ogni altra cosa.</a:t>
            </a:r>
          </a:p>
        </p:txBody>
      </p:sp>
      <p:pic>
        <p:nvPicPr>
          <p:cNvPr id="231" name="Unknown-8.jpeg" descr="Unknown-8.jpeg"/>
          <p:cNvPicPr>
            <a:picLocks noChangeAspect="1"/>
          </p:cNvPicPr>
          <p:nvPr/>
        </p:nvPicPr>
        <p:blipFill>
          <a:blip r:embed="rId2">
            <a:extLst/>
          </a:blip>
          <a:stretch>
            <a:fillRect/>
          </a:stretch>
        </p:blipFill>
        <p:spPr>
          <a:xfrm>
            <a:off x="916159" y="1369207"/>
            <a:ext cx="5230670" cy="3207660"/>
          </a:xfrm>
          <a:prstGeom prst="rect">
            <a:avLst/>
          </a:prstGeom>
          <a:ln w="12700">
            <a:miter lim="400000"/>
          </a:ln>
        </p:spPr>
      </p:pic>
      <p:pic>
        <p:nvPicPr>
          <p:cNvPr id="232" name="images-1.png" descr="images-1.png"/>
          <p:cNvPicPr>
            <a:picLocks noChangeAspect="1"/>
          </p:cNvPicPr>
          <p:nvPr/>
        </p:nvPicPr>
        <p:blipFill>
          <a:blip r:embed="rId3">
            <a:extLst/>
          </a:blip>
          <a:stretch>
            <a:fillRect/>
          </a:stretch>
        </p:blipFill>
        <p:spPr>
          <a:xfrm>
            <a:off x="1728055" y="5209252"/>
            <a:ext cx="3366062" cy="320766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30"/>
                                        </p:tgtEl>
                                        <p:attrNameLst>
                                          <p:attrName>style.visibility</p:attrName>
                                        </p:attrNameLst>
                                      </p:cBhvr>
                                      <p:to>
                                        <p:strVal val="visible"/>
                                      </p:to>
                                    </p:set>
                                    <p:animEffect transition="in" filter="dissolve">
                                      <p:cBhvr>
                                        <p:cTn id="7" dur="1000"/>
                                        <p:tgtEl>
                                          <p:spTgt spid="230"/>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9" fill="hold" grpId="2" nodeType="clickEffect">
                                  <p:stCondLst>
                                    <p:cond delay="0"/>
                                  </p:stCondLst>
                                  <p:iterate>
                                    <p:tmAbs val="0"/>
                                  </p:iterate>
                                  <p:childTnLst>
                                    <p:set>
                                      <p:cBhvr>
                                        <p:cTn id="11" fill="hold"/>
                                        <p:tgtEl>
                                          <p:spTgt spid="231"/>
                                        </p:tgtEl>
                                        <p:attrNameLst>
                                          <p:attrName>style.visibility</p:attrName>
                                        </p:attrNameLst>
                                      </p:cBhvr>
                                      <p:to>
                                        <p:strVal val="visible"/>
                                      </p:to>
                                    </p:set>
                                    <p:anim calcmode="lin" valueType="num">
                                      <p:cBhvr>
                                        <p:cTn id="12" dur="1000" fill="hold"/>
                                        <p:tgtEl>
                                          <p:spTgt spid="231"/>
                                        </p:tgtEl>
                                        <p:attrNameLst>
                                          <p:attrName>ppt_w</p:attrName>
                                        </p:attrNameLst>
                                      </p:cBhvr>
                                      <p:tavLst>
                                        <p:tav tm="0">
                                          <p:val>
                                            <p:fltVal val="0"/>
                                          </p:val>
                                        </p:tav>
                                        <p:tav tm="100000">
                                          <p:val>
                                            <p:strVal val="#ppt_w"/>
                                          </p:val>
                                        </p:tav>
                                      </p:tavLst>
                                    </p:anim>
                                    <p:anim calcmode="lin" valueType="num">
                                      <p:cBhvr>
                                        <p:cTn id="13" dur="1000" fill="hold"/>
                                        <p:tgtEl>
                                          <p:spTgt spid="231"/>
                                        </p:tgtEl>
                                        <p:attrNameLst>
                                          <p:attrName>ppt_h</p:attrName>
                                        </p:attrNameLst>
                                      </p:cBhvr>
                                      <p:tavLst>
                                        <p:tav tm="0">
                                          <p:val>
                                            <p:fltVal val="0"/>
                                          </p:val>
                                        </p:tav>
                                        <p:tav tm="100000">
                                          <p:val>
                                            <p:strVal val="#ppt_h"/>
                                          </p:val>
                                        </p:tav>
                                      </p:tavLst>
                                    </p:anim>
                                    <p:anim calcmode="lin" valueType="num">
                                      <p:cBhvr>
                                        <p:cTn id="14" dur="1000" fill="hold"/>
                                        <p:tgtEl>
                                          <p:spTgt spid="231"/>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3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3" nodeType="clickEffect">
                                  <p:stCondLst>
                                    <p:cond delay="0"/>
                                  </p:stCondLst>
                                  <p:iterate>
                                    <p:tmAbs val="0"/>
                                  </p:iterate>
                                  <p:childTnLst>
                                    <p:set>
                                      <p:cBhvr>
                                        <p:cTn id="19" fill="hold"/>
                                        <p:tgtEl>
                                          <p:spTgt spid="232"/>
                                        </p:tgtEl>
                                        <p:attrNameLst>
                                          <p:attrName>style.visibility</p:attrName>
                                        </p:attrNameLst>
                                      </p:cBhvr>
                                      <p:to>
                                        <p:strVal val="visible"/>
                                      </p:to>
                                    </p:set>
                                    <p:anim calcmode="lin" valueType="num">
                                      <p:cBhvr>
                                        <p:cTn id="20" dur="1000" fill="hold"/>
                                        <p:tgtEl>
                                          <p:spTgt spid="232"/>
                                        </p:tgtEl>
                                        <p:attrNameLst>
                                          <p:attrName>ppt_w</p:attrName>
                                        </p:attrNameLst>
                                      </p:cBhvr>
                                      <p:tavLst>
                                        <p:tav tm="0">
                                          <p:val>
                                            <p:fltVal val="0"/>
                                          </p:val>
                                        </p:tav>
                                        <p:tav tm="100000">
                                          <p:val>
                                            <p:strVal val="#ppt_w"/>
                                          </p:val>
                                        </p:tav>
                                      </p:tavLst>
                                    </p:anim>
                                    <p:anim calcmode="lin" valueType="num">
                                      <p:cBhvr>
                                        <p:cTn id="21" dur="1000" fill="hold"/>
                                        <p:tgtEl>
                                          <p:spTgt spid="2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1" animBg="1" advAuto="0"/>
      <p:bldP spid="231" grpId="2" animBg="1" advAuto="0"/>
      <p:bldP spid="232" grpId="3" animBg="1" advAuto="0"/>
    </p:bldLst>
  </p:timing>
</p:sld>
</file>

<file path=ppt/theme/theme1.xml><?xml version="1.0" encoding="utf-8"?>
<a:theme xmlns:a="http://schemas.openxmlformats.org/drawingml/2006/main" name="Craft">
  <a:themeElements>
    <a:clrScheme name="Craft">
      <a:dk1>
        <a:srgbClr val="000000"/>
      </a:dk1>
      <a:lt1>
        <a:srgbClr val="888888"/>
      </a:lt1>
      <a:dk2>
        <a:srgbClr val="A7A7A7"/>
      </a:dk2>
      <a:lt2>
        <a:srgbClr val="535353"/>
      </a:lt2>
      <a:accent1>
        <a:srgbClr val="68B7E8"/>
      </a:accent1>
      <a:accent2>
        <a:srgbClr val="87BD40"/>
      </a:accent2>
      <a:accent3>
        <a:srgbClr val="E1B949"/>
      </a:accent3>
      <a:accent4>
        <a:srgbClr val="DF8E3E"/>
      </a:accent4>
      <a:accent5>
        <a:srgbClr val="DA6856"/>
      </a:accent5>
      <a:accent6>
        <a:srgbClr val="9779C2"/>
      </a:accent6>
      <a:hlink>
        <a:srgbClr val="0000FF"/>
      </a:hlink>
      <a:folHlink>
        <a:srgbClr val="FF00FF"/>
      </a:folHlink>
    </a:clrScheme>
    <a:fontScheme name="Craft">
      <a:majorFont>
        <a:latin typeface="Helvetica Neue"/>
        <a:ea typeface="Helvetica Neue"/>
        <a:cs typeface="Helvetica Neue"/>
      </a:majorFont>
      <a:minorFont>
        <a:latin typeface="Helvetica"/>
        <a:ea typeface="Helvetica"/>
        <a:cs typeface="Helvetica"/>
      </a:minorFont>
    </a:fontScheme>
    <a:fmtScheme name="Craf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6288"/>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888888"/>
            </a:solidFill>
            <a:effectLst/>
            <a:uFillTx/>
            <a:latin typeface="Marker Felt"/>
            <a:ea typeface="Marker Felt"/>
            <a:cs typeface="Marker Felt"/>
            <a:sym typeface="Marker Fe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888888"/>
            </a:solidFill>
            <a:effectLst/>
            <a:uFillTx/>
            <a:latin typeface="Marker Felt"/>
            <a:ea typeface="Marker Felt"/>
            <a:cs typeface="Marker Felt"/>
            <a:sym typeface="Marker Fe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raft">
  <a:themeElements>
    <a:clrScheme name="Craft">
      <a:dk1>
        <a:srgbClr val="000000"/>
      </a:dk1>
      <a:lt1>
        <a:srgbClr val="FFFFFF"/>
      </a:lt1>
      <a:dk2>
        <a:srgbClr val="A7A7A7"/>
      </a:dk2>
      <a:lt2>
        <a:srgbClr val="535353"/>
      </a:lt2>
      <a:accent1>
        <a:srgbClr val="68B7E8"/>
      </a:accent1>
      <a:accent2>
        <a:srgbClr val="87BD40"/>
      </a:accent2>
      <a:accent3>
        <a:srgbClr val="E1B949"/>
      </a:accent3>
      <a:accent4>
        <a:srgbClr val="DF8E3E"/>
      </a:accent4>
      <a:accent5>
        <a:srgbClr val="DA6856"/>
      </a:accent5>
      <a:accent6>
        <a:srgbClr val="9779C2"/>
      </a:accent6>
      <a:hlink>
        <a:srgbClr val="0000FF"/>
      </a:hlink>
      <a:folHlink>
        <a:srgbClr val="FF00FF"/>
      </a:folHlink>
    </a:clrScheme>
    <a:fontScheme name="Craft">
      <a:majorFont>
        <a:latin typeface="Helvetica Neue"/>
        <a:ea typeface="Helvetica Neue"/>
        <a:cs typeface="Helvetica Neue"/>
      </a:majorFont>
      <a:minorFont>
        <a:latin typeface="Helvetica"/>
        <a:ea typeface="Helvetica"/>
        <a:cs typeface="Helvetica"/>
      </a:minorFont>
    </a:fontScheme>
    <a:fmtScheme name="Craf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6288"/>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888888"/>
            </a:solidFill>
            <a:effectLst/>
            <a:uFillTx/>
            <a:latin typeface="Marker Felt"/>
            <a:ea typeface="Marker Felt"/>
            <a:cs typeface="Marker Felt"/>
            <a:sym typeface="Marker Fe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888888"/>
            </a:solidFill>
            <a:effectLst/>
            <a:uFillTx/>
            <a:latin typeface="Marker Felt"/>
            <a:ea typeface="Marker Felt"/>
            <a:cs typeface="Marker Felt"/>
            <a:sym typeface="Marker Fe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TotalTime>
  <Words>672</Words>
  <Application>Microsoft Office PowerPoint</Application>
  <PresentationFormat>Personalizzato</PresentationFormat>
  <Paragraphs>55</Paragraphs>
  <Slides>14</Slides>
  <Notes>0</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Craft</vt:lpstr>
      <vt:lpstr>Nel cielo infinito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Nel cielo infinito</dc:title>
  <dc:creator>Laura Olcese</dc:creator>
  <cp:lastModifiedBy>Laura Olcese</cp:lastModifiedBy>
  <cp:revision>2</cp:revision>
  <dcterms:modified xsi:type="dcterms:W3CDTF">2020-10-13T08:53:21Z</dcterms:modified>
</cp:coreProperties>
</file>