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oefler Text"/>
          <a:ea typeface="Hoefler Text"/>
          <a:cs typeface="Hoefler Text"/>
        </a:font>
        <a:srgbClr val="6C6A67"/>
      </a:tcTxStyle>
      <a:tcStyle>
        <a:tcBdr>
          <a:left>
            <a:ln w="25400" cap="flat">
              <a:solidFill>
                <a:srgbClr val="83714F">
                  <a:alpha val="30000"/>
                </a:srgbClr>
              </a:solidFill>
              <a:prstDash val="solid"/>
              <a:miter lim="400000"/>
            </a:ln>
          </a:left>
          <a:right>
            <a:ln w="25400" cap="flat">
              <a:solidFill>
                <a:srgbClr val="83714F">
                  <a:alpha val="30000"/>
                </a:srgbClr>
              </a:solidFill>
              <a:prstDash val="solid"/>
              <a:miter lim="400000"/>
            </a:ln>
          </a:right>
          <a:top>
            <a:ln w="25400" cap="flat">
              <a:solidFill>
                <a:srgbClr val="83714F">
                  <a:alpha val="30000"/>
                </a:srgbClr>
              </a:solidFill>
              <a:prstDash val="solid"/>
              <a:miter lim="400000"/>
            </a:ln>
          </a:top>
          <a:bottom>
            <a:ln w="25400" cap="flat">
              <a:solidFill>
                <a:srgbClr val="83714F">
                  <a:alpha val="30000"/>
                </a:srgbClr>
              </a:solidFill>
              <a:prstDash val="solid"/>
              <a:miter lim="400000"/>
            </a:ln>
          </a:bottom>
          <a:insideH>
            <a:ln w="25400" cap="flat">
              <a:solidFill>
                <a:srgbClr val="83714F">
                  <a:alpha val="30000"/>
                </a:srgbClr>
              </a:solidFill>
              <a:prstDash val="solid"/>
              <a:miter lim="400000"/>
            </a:ln>
          </a:insideH>
          <a:insideV>
            <a:ln w="25400" cap="flat">
              <a:solidFill>
                <a:srgbClr val="83714F">
                  <a:alpha val="30000"/>
                </a:srgbClr>
              </a:solidFill>
              <a:prstDash val="solid"/>
              <a:miter lim="400000"/>
            </a:ln>
          </a:insideV>
        </a:tcBdr>
        <a:fill>
          <a:noFill/>
        </a:fill>
      </a:tcStyle>
    </a:wholeTbl>
    <a:band2H>
      <a:tcTxStyle/>
      <a:tcStyle>
        <a:tcBdr/>
        <a:fill>
          <a:solidFill>
            <a:srgbClr val="83714F">
              <a:alpha val="8000"/>
            </a:srgbClr>
          </a:solidFill>
        </a:fill>
      </a:tcStyle>
    </a:band2H>
    <a:firstCol>
      <a:tcTxStyle b="off" i="off">
        <a:font>
          <a:latin typeface="Hoefler Text"/>
          <a:ea typeface="Hoefler Text"/>
          <a:cs typeface="Hoefler Text"/>
        </a:font>
        <a:srgbClr val="FFFFFF"/>
      </a:tcTxStyle>
      <a:tcStyle>
        <a:tcBdr>
          <a:left>
            <a:ln w="25400" cap="flat">
              <a:solidFill>
                <a:srgbClr val="83714F">
                  <a:alpha val="30000"/>
                </a:srgbClr>
              </a:solidFill>
              <a:prstDash val="solid"/>
              <a:miter lim="400000"/>
            </a:ln>
          </a:left>
          <a:right>
            <a:ln w="25400" cap="flat">
              <a:solidFill>
                <a:srgbClr val="83714F">
                  <a:alpha val="30000"/>
                </a:srgbClr>
              </a:solidFill>
              <a:prstDash val="solid"/>
              <a:miter lim="400000"/>
            </a:ln>
          </a:right>
          <a:top>
            <a:ln w="25400" cap="flat">
              <a:solidFill>
                <a:srgbClr val="83714F">
                  <a:alpha val="30000"/>
                </a:srgbClr>
              </a:solidFill>
              <a:prstDash val="solid"/>
              <a:miter lim="400000"/>
            </a:ln>
          </a:top>
          <a:bottom>
            <a:ln w="25400" cap="flat">
              <a:solidFill>
                <a:srgbClr val="83714F">
                  <a:alpha val="30000"/>
                </a:srgbClr>
              </a:solidFill>
              <a:prstDash val="solid"/>
              <a:miter lim="400000"/>
            </a:ln>
          </a:bottom>
          <a:insideH>
            <a:ln w="25400" cap="flat">
              <a:solidFill>
                <a:srgbClr val="83714F">
                  <a:alpha val="30000"/>
                </a:srgbClr>
              </a:solidFill>
              <a:prstDash val="solid"/>
              <a:miter lim="400000"/>
            </a:ln>
          </a:insideH>
          <a:insideV>
            <a:ln w="25400" cap="flat">
              <a:solidFill>
                <a:srgbClr val="83714F">
                  <a:alpha val="30000"/>
                </a:srgbClr>
              </a:solidFill>
              <a:prstDash val="solid"/>
              <a:miter lim="400000"/>
            </a:ln>
          </a:insideV>
        </a:tcBdr>
        <a:fill>
          <a:noFill/>
        </a:fill>
      </a:tcStyle>
    </a:firstCol>
    <a:lastRow>
      <a:tcTxStyle b="off" i="off">
        <a:font>
          <a:latin typeface="Hoefler Text"/>
          <a:ea typeface="Hoefler Text"/>
          <a:cs typeface="Hoefler Text"/>
        </a:font>
        <a:srgbClr val="6C6A67"/>
      </a:tcTxStyle>
      <a:tcStyle>
        <a:tcBdr>
          <a:left>
            <a:ln w="25400" cap="flat">
              <a:solidFill>
                <a:srgbClr val="83714F">
                  <a:alpha val="30000"/>
                </a:srgbClr>
              </a:solidFill>
              <a:prstDash val="solid"/>
              <a:miter lim="400000"/>
            </a:ln>
          </a:left>
          <a:right>
            <a:ln w="25400" cap="flat">
              <a:solidFill>
                <a:srgbClr val="83714F">
                  <a:alpha val="30000"/>
                </a:srgbClr>
              </a:solidFill>
              <a:prstDash val="solid"/>
              <a:miter lim="400000"/>
            </a:ln>
          </a:right>
          <a:top>
            <a:ln w="50800" cap="flat">
              <a:solidFill>
                <a:srgbClr val="83714F">
                  <a:alpha val="30000"/>
                </a:srgbClr>
              </a:solidFill>
              <a:prstDash val="solid"/>
              <a:miter lim="400000"/>
            </a:ln>
          </a:top>
          <a:bottom>
            <a:ln w="25400" cap="flat">
              <a:solidFill>
                <a:srgbClr val="83714F">
                  <a:alpha val="30000"/>
                </a:srgbClr>
              </a:solidFill>
              <a:prstDash val="solid"/>
              <a:miter lim="400000"/>
            </a:ln>
          </a:bottom>
          <a:insideH>
            <a:ln w="25400" cap="flat">
              <a:solidFill>
                <a:srgbClr val="83714F">
                  <a:alpha val="30000"/>
                </a:srgbClr>
              </a:solidFill>
              <a:prstDash val="solid"/>
              <a:miter lim="400000"/>
            </a:ln>
          </a:insideH>
          <a:insideV>
            <a:ln w="25400" cap="flat">
              <a:solidFill>
                <a:srgbClr val="83714F">
                  <a:alpha val="30000"/>
                </a:srgbClr>
              </a:solidFill>
              <a:prstDash val="solid"/>
              <a:miter lim="400000"/>
            </a:ln>
          </a:insideV>
        </a:tcBdr>
        <a:fill>
          <a:noFill/>
        </a:fill>
      </a:tcStyle>
    </a:lastRow>
    <a:firstRow>
      <a:tcTxStyle b="off" i="off">
        <a:font>
          <a:latin typeface="Hoefler Text"/>
          <a:ea typeface="Hoefler Text"/>
          <a:cs typeface="Hoefler Text"/>
        </a:font>
        <a:srgbClr val="FFFFFF"/>
      </a:tcTxStyle>
      <a:tcStyle>
        <a:tcBdr>
          <a:left>
            <a:ln w="25400" cap="flat">
              <a:solidFill>
                <a:srgbClr val="83714F">
                  <a:alpha val="30000"/>
                </a:srgbClr>
              </a:solidFill>
              <a:prstDash val="solid"/>
              <a:miter lim="400000"/>
            </a:ln>
          </a:left>
          <a:right>
            <a:ln w="25400" cap="flat">
              <a:solidFill>
                <a:srgbClr val="83714F">
                  <a:alpha val="30000"/>
                </a:srgbClr>
              </a:solidFill>
              <a:prstDash val="solid"/>
              <a:miter lim="400000"/>
            </a:ln>
          </a:right>
          <a:top>
            <a:ln w="25400" cap="flat">
              <a:solidFill>
                <a:srgbClr val="83714F">
                  <a:alpha val="30000"/>
                </a:srgbClr>
              </a:solidFill>
              <a:prstDash val="solid"/>
              <a:miter lim="400000"/>
            </a:ln>
          </a:top>
          <a:bottom>
            <a:ln w="25400" cap="flat">
              <a:solidFill>
                <a:srgbClr val="83714F">
                  <a:alpha val="30000"/>
                </a:srgbClr>
              </a:solidFill>
              <a:prstDash val="solid"/>
              <a:miter lim="400000"/>
            </a:ln>
          </a:bottom>
          <a:insideH>
            <a:ln w="25400" cap="flat">
              <a:solidFill>
                <a:srgbClr val="83714F">
                  <a:alpha val="30000"/>
                </a:srgbClr>
              </a:solidFill>
              <a:prstDash val="solid"/>
              <a:miter lim="400000"/>
            </a:ln>
          </a:insideH>
          <a:insideV>
            <a:ln w="25400" cap="flat">
              <a:solidFill>
                <a:srgbClr val="83714F">
                  <a:alpha val="30000"/>
                </a:srgbClr>
              </a:solidFill>
              <a:prstDash val="solid"/>
              <a:miter lim="400000"/>
            </a:ln>
          </a:insideV>
        </a:tcBdr>
        <a:fill>
          <a:noFill/>
        </a:fill>
      </a:tcStyle>
    </a:firstRow>
  </a:tblStyle>
  <a:tblStyle styleId="{C7B018BB-80A7-4F77-B60F-C8B233D01FF8}" styleName="">
    <a:tblBg/>
    <a:wholeTbl>
      <a:tcTxStyle b="off" i="off">
        <a:font>
          <a:latin typeface="Hoefler Text"/>
          <a:ea typeface="Hoefler Text"/>
          <a:cs typeface="Hoefler Text"/>
        </a:font>
        <a:srgbClr val="6C6A67"/>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noFill/>
        </a:fill>
      </a:tcStyle>
    </a:wholeTbl>
    <a:band2H>
      <a:tcTxStyle/>
      <a:tcStyle>
        <a:tcBdr/>
        <a:fill>
          <a:solidFill>
            <a:srgbClr val="DCDBCC">
              <a:alpha val="54000"/>
            </a:srgbClr>
          </a:solidFill>
        </a:fill>
      </a:tcStyle>
    </a:band2H>
    <a:firstCol>
      <a:tcTxStyle b="off" i="off">
        <a:font>
          <a:latin typeface="Hoefler Text"/>
          <a:ea typeface="Hoefler Text"/>
          <a:cs typeface="Hoefler Text"/>
        </a:font>
        <a:srgbClr val="F3F1DF"/>
      </a:tcTxStyle>
      <a:tcStyle>
        <a:tcBdr>
          <a:left>
            <a:ln w="12700" cap="flat">
              <a:noFill/>
              <a:miter lim="400000"/>
            </a:ln>
          </a:left>
          <a:right>
            <a:ln w="12700" cap="flat">
              <a:solidFill>
                <a:srgbClr val="B8B8B8"/>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F3F1DF"/>
              </a:solidFill>
              <a:prstDash val="solid"/>
              <a:miter lim="400000"/>
            </a:ln>
          </a:insideV>
        </a:tcBdr>
        <a:fill>
          <a:noFill/>
        </a:fill>
      </a:tcStyle>
    </a:firstCol>
    <a:lastRow>
      <a:tcTxStyle b="off" i="off">
        <a:font>
          <a:latin typeface="Hoefler Text"/>
          <a:ea typeface="Hoefler Text"/>
          <a:cs typeface="Hoefler Text"/>
        </a:font>
        <a:srgbClr val="F3F1D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F3F1DF"/>
              </a:solidFill>
              <a:prstDash val="solid"/>
              <a:miter lim="400000"/>
            </a:ln>
          </a:insideH>
          <a:insideV>
            <a:ln w="12700" cap="flat">
              <a:noFill/>
              <a:miter lim="400000"/>
            </a:ln>
          </a:insideV>
        </a:tcBdr>
        <a:fill>
          <a:noFill/>
        </a:fill>
      </a:tcStyle>
    </a:lastRow>
    <a:firstRow>
      <a:tcTxStyle b="off" i="off">
        <a:font>
          <a:latin typeface="Hoefler Text"/>
          <a:ea typeface="Hoefler Text"/>
          <a:cs typeface="Hoefler Text"/>
        </a:font>
        <a:srgbClr val="F3F1D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F3F1DF"/>
              </a:solidFill>
              <a:prstDash val="solid"/>
              <a:miter lim="400000"/>
            </a:ln>
          </a:insideH>
          <a:insideV>
            <a:ln w="12700" cap="flat">
              <a:noFill/>
              <a:miter lim="400000"/>
            </a:ln>
          </a:insideV>
        </a:tcBdr>
        <a:fill>
          <a:noFill/>
        </a:fill>
      </a:tcStyle>
    </a:firstRow>
  </a:tblStyle>
  <a:tblStyle styleId="{EEE7283C-3CF3-47DC-8721-378D4A62B228}" styleName="">
    <a:tblBg/>
    <a:wholeTbl>
      <a:tcTxStyle b="off" i="off">
        <a:font>
          <a:latin typeface="Hoefler Text"/>
          <a:ea typeface="Hoefler Text"/>
          <a:cs typeface="Hoefler Text"/>
        </a:font>
        <a:srgbClr val="6C6A67"/>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B2B1A5">
                  <a:alpha val="80000"/>
                </a:srgbClr>
              </a:solidFill>
              <a:prstDash val="solid"/>
              <a:miter lim="400000"/>
            </a:ln>
          </a:top>
          <a:bottom>
            <a:ln w="12700" cap="flat">
              <a:solidFill>
                <a:srgbClr val="B2B1A5">
                  <a:alpha val="80000"/>
                </a:srgbClr>
              </a:solidFill>
              <a:prstDash val="solid"/>
              <a:miter lim="400000"/>
            </a:ln>
          </a:bottom>
          <a:insideH>
            <a:ln w="12700" cap="flat">
              <a:solidFill>
                <a:srgbClr val="B2B1A5">
                  <a:alpha val="80000"/>
                </a:srgbClr>
              </a:solidFill>
              <a:prstDash val="solid"/>
              <a:miter lim="400000"/>
            </a:ln>
          </a:insideH>
          <a:insideV>
            <a:ln w="12700" cap="flat">
              <a:solidFill>
                <a:srgbClr val="5D5D5D"/>
              </a:solidFill>
              <a:prstDash val="solid"/>
              <a:miter lim="400000"/>
            </a:ln>
          </a:insideV>
        </a:tcBdr>
        <a:fill>
          <a:noFill/>
        </a:fill>
      </a:tcStyle>
    </a:wholeTbl>
    <a:band2H>
      <a:tcTxStyle/>
      <a:tcStyle>
        <a:tcBdr/>
        <a:fill>
          <a:solidFill>
            <a:srgbClr val="DCDBCC">
              <a:alpha val="80000"/>
            </a:srgbClr>
          </a:solidFill>
        </a:fill>
      </a:tcStyle>
    </a:band2H>
    <a:firstCol>
      <a:tcTxStyle b="off" i="off">
        <a:font>
          <a:latin typeface="Hoefler Text"/>
          <a:ea typeface="Hoefler Text"/>
          <a:cs typeface="Hoefler Text"/>
        </a:font>
        <a:srgbClr val="FFFFFF"/>
      </a:tcTxStyle>
      <a:tcStyle>
        <a:tcBdr>
          <a:left>
            <a:ln w="12700" cap="flat">
              <a:noFill/>
              <a:miter lim="400000"/>
            </a:ln>
          </a:left>
          <a:right>
            <a:ln w="12700" cap="flat">
              <a:solidFill>
                <a:srgbClr val="5D5D5D"/>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B2B1A5">
                  <a:alpha val="80000"/>
                </a:srgbClr>
              </a:solidFill>
              <a:prstDash val="solid"/>
              <a:miter lim="400000"/>
            </a:ln>
          </a:insideV>
        </a:tcBdr>
        <a:fill>
          <a:noFill/>
        </a:fill>
      </a:tcStyle>
    </a:firstCol>
    <a:lastRow>
      <a:tcTxStyle b="off" i="off">
        <a:font>
          <a:latin typeface="Hoefler Text"/>
          <a:ea typeface="Hoefler Text"/>
          <a:cs typeface="Hoefler Text"/>
        </a:font>
        <a:srgbClr val="6C6A67"/>
      </a:tcTxStyle>
      <a:tcStyle>
        <a:tcBdr>
          <a:left>
            <a:ln w="12700" cap="flat">
              <a:noFill/>
              <a:miter lim="400000"/>
            </a:ln>
          </a:left>
          <a:right>
            <a:ln w="12700" cap="flat">
              <a:noFill/>
              <a:miter lim="400000"/>
            </a:ln>
          </a:right>
          <a:top>
            <a:ln w="25400" cap="flat">
              <a:solidFill>
                <a:srgbClr val="B2B1A5">
                  <a:alpha val="80000"/>
                </a:srgbClr>
              </a:solidFill>
              <a:prstDash val="solid"/>
              <a:miter lim="400000"/>
            </a:ln>
          </a:top>
          <a:bottom>
            <a:ln w="12700" cap="flat">
              <a:noFill/>
              <a:miter lim="400000"/>
            </a:ln>
          </a:bottom>
          <a:insideH>
            <a:ln w="12700" cap="flat">
              <a:solidFill>
                <a:srgbClr val="B2B1A5">
                  <a:alpha val="80000"/>
                </a:srgbClr>
              </a:solidFill>
              <a:prstDash val="solid"/>
              <a:miter lim="400000"/>
            </a:ln>
          </a:insideH>
          <a:insideV>
            <a:ln w="12700" cap="flat">
              <a:noFill/>
              <a:miter lim="400000"/>
            </a:ln>
          </a:insideV>
        </a:tcBdr>
        <a:fill>
          <a:noFill/>
        </a:fill>
      </a:tcStyle>
    </a:lastRow>
    <a:firstRow>
      <a:tcTxStyle b="off" i="off">
        <a:font>
          <a:latin typeface="Hoefler Text"/>
          <a:ea typeface="Hoefler Text"/>
          <a:cs typeface="Hoefler Tex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B2B1A5">
                  <a:alpha val="80000"/>
                </a:srgbClr>
              </a:solidFill>
              <a:prstDash val="solid"/>
              <a:miter lim="400000"/>
            </a:ln>
          </a:insideH>
          <a:insideV>
            <a:ln w="12700" cap="flat">
              <a:noFill/>
              <a:miter lim="400000"/>
            </a:ln>
          </a:insideV>
        </a:tcBdr>
        <a:fill>
          <a:noFill/>
        </a:fill>
      </a:tcStyle>
    </a:firstRow>
  </a:tblStyle>
  <a:tblStyle styleId="{CF821DB8-F4EB-4A41-A1BA-3FCAFE7338EE}" styleName="">
    <a:tblBg/>
    <a:wholeTbl>
      <a:tcTxStyle b="off" i="off">
        <a:font>
          <a:latin typeface="Hoefler Text"/>
          <a:ea typeface="Hoefler Text"/>
          <a:cs typeface="Hoefler Text"/>
        </a:font>
        <a:srgbClr val="6C6A67"/>
      </a:tcTxStyle>
      <a:tcStyle>
        <a:tcBdr>
          <a:left>
            <a:ln w="12700" cap="flat">
              <a:noFill/>
              <a:miter lim="400000"/>
            </a:ln>
          </a:left>
          <a:right>
            <a:ln w="12700" cap="flat">
              <a:noFill/>
              <a:miter lim="400000"/>
            </a:ln>
          </a:right>
          <a:top>
            <a:ln w="12700" cap="flat">
              <a:solidFill>
                <a:srgbClr val="AAA6A2"/>
              </a:solidFill>
              <a:custDash>
                <a:ds d="200000" sp="200000"/>
              </a:custDash>
              <a:miter lim="400000"/>
            </a:ln>
          </a:top>
          <a:bottom>
            <a:ln w="12700" cap="flat">
              <a:solidFill>
                <a:srgbClr val="AAA6A2"/>
              </a:solidFill>
              <a:custDash>
                <a:ds d="200000" sp="200000"/>
              </a:custDash>
              <a:miter lim="400000"/>
            </a:ln>
          </a:bottom>
          <a:insideH>
            <a:ln w="12700" cap="flat">
              <a:solidFill>
                <a:srgbClr val="AAA6A2"/>
              </a:solidFill>
              <a:custDash>
                <a:ds d="200000" sp="200000"/>
              </a:custDash>
              <a:miter lim="400000"/>
            </a:ln>
          </a:insideH>
          <a:insideV>
            <a:ln w="12700" cap="flat">
              <a:noFill/>
              <a:miter lim="400000"/>
            </a:ln>
          </a:insideV>
        </a:tcBdr>
        <a:fill>
          <a:noFill/>
        </a:fill>
      </a:tcStyle>
    </a:wholeTbl>
    <a:band2H>
      <a:tcTxStyle/>
      <a:tcStyle>
        <a:tcBdr/>
        <a:fill>
          <a:solidFill>
            <a:srgbClr val="DAE5E5">
              <a:alpha val="69000"/>
            </a:srgbClr>
          </a:solidFill>
        </a:fill>
      </a:tcStyle>
    </a:band2H>
    <a:firstCol>
      <a:tcTxStyle b="off" i="off">
        <a:font>
          <a:latin typeface="Hoefler Text"/>
          <a:ea typeface="Hoefler Text"/>
          <a:cs typeface="Hoefler Text"/>
        </a:font>
        <a:srgbClr val="6C6A67"/>
      </a:tcTxStyle>
      <a:tcStyle>
        <a:tcBdr>
          <a:left>
            <a:ln w="12700" cap="flat">
              <a:noFill/>
              <a:miter lim="400000"/>
            </a:ln>
          </a:left>
          <a:right>
            <a:ln w="12700" cap="flat">
              <a:solidFill>
                <a:srgbClr val="B8B8B8"/>
              </a:solidFill>
              <a:prstDash val="solid"/>
              <a:miter lim="400000"/>
            </a:ln>
          </a:right>
          <a:top>
            <a:ln w="12700" cap="flat">
              <a:solidFill>
                <a:srgbClr val="AAA6A2"/>
              </a:solidFill>
              <a:custDash>
                <a:ds d="200000" sp="200000"/>
              </a:custDash>
              <a:miter lim="400000"/>
            </a:ln>
          </a:top>
          <a:bottom>
            <a:ln w="12700" cap="flat">
              <a:solidFill>
                <a:srgbClr val="AAA6A2"/>
              </a:solidFill>
              <a:custDash>
                <a:ds d="200000" sp="200000"/>
              </a:custDash>
              <a:miter lim="400000"/>
            </a:ln>
          </a:bottom>
          <a:insideH>
            <a:ln w="12700" cap="flat">
              <a:solidFill>
                <a:srgbClr val="AAA6A2"/>
              </a:solidFill>
              <a:custDash>
                <a:ds d="200000" sp="200000"/>
              </a:custDash>
              <a:miter lim="400000"/>
            </a:ln>
          </a:insideH>
          <a:insideV>
            <a:ln w="12700" cap="flat">
              <a:noFill/>
              <a:miter lim="400000"/>
            </a:ln>
          </a:insideV>
        </a:tcBdr>
        <a:fill>
          <a:noFill/>
        </a:fill>
      </a:tcStyle>
    </a:firstCol>
    <a:lastRow>
      <a:tcTxStyle b="off" i="off">
        <a:font>
          <a:latin typeface="Hoefler Text"/>
          <a:ea typeface="Hoefler Text"/>
          <a:cs typeface="Hoefler Text"/>
        </a:font>
        <a:srgbClr val="F3F1DF"/>
      </a:tcTxStyle>
      <a:tcStyle>
        <a:tcBdr>
          <a:left>
            <a:ln w="12700" cap="flat">
              <a:noFill/>
              <a:miter lim="400000"/>
            </a:ln>
          </a:left>
          <a:right>
            <a:ln w="12700" cap="flat">
              <a:noFill/>
              <a:miter lim="400000"/>
            </a:ln>
          </a:right>
          <a:top>
            <a:ln w="0" cap="flat">
              <a:noFill/>
              <a:miter lim="400000"/>
            </a:ln>
          </a:top>
          <a:bottom>
            <a:ln w="12700" cap="flat">
              <a:noFill/>
              <a:miter lim="400000"/>
            </a:ln>
          </a:bottom>
          <a:insideH>
            <a:ln w="12700" cap="flat">
              <a:solidFill>
                <a:srgbClr val="F3F1DF"/>
              </a:solidFill>
              <a:prstDash val="solid"/>
              <a:miter lim="400000"/>
            </a:ln>
          </a:insideH>
          <a:insideV>
            <a:ln w="12700" cap="flat">
              <a:noFill/>
              <a:miter lim="400000"/>
            </a:ln>
          </a:insideV>
        </a:tcBdr>
        <a:fill>
          <a:noFill/>
        </a:fill>
      </a:tcStyle>
    </a:lastRow>
    <a:firstRow>
      <a:tcTxStyle b="off" i="off">
        <a:font>
          <a:latin typeface="Hoefler Text"/>
          <a:ea typeface="Hoefler Text"/>
          <a:cs typeface="Hoefler Text"/>
        </a:font>
        <a:srgbClr val="F3F1D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solidFill>
                <a:srgbClr val="F3F1DF"/>
              </a:solidFill>
              <a:prstDash val="solid"/>
              <a:miter lim="400000"/>
            </a:ln>
          </a:insideH>
          <a:insideV>
            <a:ln w="12700" cap="flat">
              <a:noFill/>
              <a:miter lim="400000"/>
            </a:ln>
          </a:insideV>
        </a:tcBdr>
        <a:fill>
          <a:noFill/>
        </a:fill>
      </a:tcStyle>
    </a:firstRow>
  </a:tblStyle>
  <a:tblStyle styleId="{33BA23B1-9221-436E-865A-0063620EA4FD}" styleName="">
    <a:tblBg/>
    <a:wholeTbl>
      <a:tcTxStyle b="off" i="off">
        <a:font>
          <a:latin typeface="Hoefler Text"/>
          <a:ea typeface="Hoefler Text"/>
          <a:cs typeface="Hoefler Text"/>
        </a:font>
        <a:srgbClr val="6C6A67"/>
      </a:tcTxStyle>
      <a:tcStyle>
        <a:tcBdr>
          <a:left>
            <a:ln w="25400" cap="flat">
              <a:solidFill>
                <a:srgbClr val="DCDBCC">
                  <a:alpha val="80000"/>
                </a:srgbClr>
              </a:solidFill>
              <a:custDash>
                <a:ds d="200000" sp="200000"/>
              </a:custDash>
              <a:miter lim="400000"/>
            </a:ln>
          </a:left>
          <a:right>
            <a:ln w="25400" cap="flat">
              <a:solidFill>
                <a:srgbClr val="DCDBCC">
                  <a:alpha val="80000"/>
                </a:srgbClr>
              </a:solidFill>
              <a:custDash>
                <a:ds d="200000" sp="200000"/>
              </a:custDash>
              <a:miter lim="400000"/>
            </a:ln>
          </a:right>
          <a:top>
            <a:ln w="12700" cap="flat">
              <a:noFill/>
              <a:miter lim="400000"/>
            </a:ln>
          </a:top>
          <a:bottom>
            <a:ln w="12700" cap="flat">
              <a:noFill/>
              <a:miter lim="400000"/>
            </a:ln>
          </a:bottom>
          <a:insideH>
            <a:ln w="12700" cap="flat">
              <a:noFill/>
              <a:miter lim="400000"/>
            </a:ln>
          </a:insideH>
          <a:insideV>
            <a:ln w="25400" cap="flat">
              <a:solidFill>
                <a:srgbClr val="DCDBCC">
                  <a:alpha val="80000"/>
                </a:srgbClr>
              </a:solidFill>
              <a:custDash>
                <a:ds d="200000" sp="200000"/>
              </a:custDash>
              <a:miter lim="400000"/>
            </a:ln>
          </a:insideV>
        </a:tcBdr>
        <a:fill>
          <a:noFill/>
        </a:fill>
      </a:tcStyle>
    </a:wholeTbl>
    <a:band2H>
      <a:tcTxStyle/>
      <a:tcStyle>
        <a:tcBdr/>
        <a:fill>
          <a:solidFill>
            <a:srgbClr val="DEDEDF">
              <a:alpha val="76000"/>
            </a:srgbClr>
          </a:solidFill>
        </a:fill>
      </a:tcStyle>
    </a:band2H>
    <a:firstCol>
      <a:tcTxStyle b="off" i="off">
        <a:font>
          <a:latin typeface="Hoefler Text"/>
          <a:ea typeface="Hoefler Text"/>
          <a:cs typeface="Hoefler Text"/>
        </a:font>
        <a:srgbClr val="F3F1DF"/>
      </a:tcTxStyle>
      <a:tcStyle>
        <a:tcBdr>
          <a:left>
            <a:ln w="12700" cap="flat">
              <a:noFill/>
              <a:miter lim="400000"/>
            </a:ln>
          </a:left>
          <a:right>
            <a:ln w="0" cap="flat">
              <a:noFill/>
              <a:miter lim="400000"/>
            </a:ln>
          </a:right>
          <a:top>
            <a:ln w="12700" cap="flat">
              <a:noFill/>
              <a:miter lim="400000"/>
            </a:ln>
          </a:top>
          <a:bottom>
            <a:ln w="12700" cap="flat">
              <a:noFill/>
              <a:miter lim="400000"/>
            </a:ln>
          </a:bottom>
          <a:insideH>
            <a:ln w="12700" cap="flat">
              <a:noFill/>
              <a:miter lim="400000"/>
            </a:ln>
          </a:insideH>
          <a:insideV>
            <a:ln w="12700" cap="flat">
              <a:solidFill>
                <a:srgbClr val="B2B1A5">
                  <a:alpha val="80000"/>
                </a:srgbClr>
              </a:solidFill>
              <a:prstDash val="solid"/>
              <a:miter lim="400000"/>
            </a:ln>
          </a:insideV>
        </a:tcBdr>
        <a:fill>
          <a:noFill/>
        </a:fill>
      </a:tcStyle>
    </a:firstCol>
    <a:lastRow>
      <a:tcTxStyle b="off" i="off">
        <a:font>
          <a:latin typeface="Hoefler Text"/>
          <a:ea typeface="Hoefler Text"/>
          <a:cs typeface="Hoefler Text"/>
        </a:font>
        <a:srgbClr val="F3F1D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B2B1A5">
                  <a:alpha val="80000"/>
                </a:srgbClr>
              </a:solidFill>
              <a:prstDash val="solid"/>
              <a:miter lim="400000"/>
            </a:ln>
          </a:insideH>
          <a:insideV>
            <a:ln w="12700" cap="flat">
              <a:noFill/>
              <a:miter lim="400000"/>
            </a:ln>
          </a:insideV>
        </a:tcBdr>
        <a:fill>
          <a:noFill/>
        </a:fill>
      </a:tcStyle>
    </a:lastRow>
    <a:firstRow>
      <a:tcTxStyle b="off" i="off">
        <a:font>
          <a:latin typeface="Hoefler Text"/>
          <a:ea typeface="Hoefler Text"/>
          <a:cs typeface="Hoefler Text"/>
        </a:font>
        <a:srgbClr val="F3F1D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B2B1A5">
                  <a:alpha val="80000"/>
                </a:srgbClr>
              </a:solidFill>
              <a:prstDash val="solid"/>
              <a:miter lim="400000"/>
            </a:ln>
          </a:insideH>
          <a:insideV>
            <a:ln w="12700" cap="flat">
              <a:noFill/>
              <a:miter lim="400000"/>
            </a:ln>
          </a:insideV>
        </a:tcBdr>
        <a:fill>
          <a:noFill/>
        </a:fill>
      </a:tcStyle>
    </a:firstRow>
  </a:tblStyle>
  <a:tblStyle styleId="{2708684C-4D16-4618-839F-0558EEFCDFE6}" styleName="">
    <a:tblBg/>
    <a:wholeTbl>
      <a:tcTxStyle b="off" i="off">
        <a:font>
          <a:latin typeface="Hoefler Text"/>
          <a:ea typeface="Hoefler Text"/>
          <a:cs typeface="Hoefler Text"/>
        </a:font>
        <a:srgbClr val="6C6A67"/>
      </a:tcTxStyle>
      <a:tcStyle>
        <a:tcBdr>
          <a:left>
            <a:ln w="25400" cap="flat">
              <a:solidFill>
                <a:srgbClr val="6C6A67">
                  <a:alpha val="70000"/>
                </a:srgbClr>
              </a:solidFill>
              <a:custDash>
                <a:ds d="200000" sp="200000"/>
              </a:custDash>
              <a:miter lim="400000"/>
            </a:ln>
          </a:left>
          <a:right>
            <a:ln w="25400" cap="flat">
              <a:solidFill>
                <a:srgbClr val="6C6A67">
                  <a:alpha val="70000"/>
                </a:srgbClr>
              </a:solidFill>
              <a:custDash>
                <a:ds d="200000" sp="200000"/>
              </a:custDash>
              <a:miter lim="400000"/>
            </a:ln>
          </a:right>
          <a:top>
            <a:ln w="25400" cap="flat">
              <a:solidFill>
                <a:srgbClr val="6C6A67">
                  <a:alpha val="70000"/>
                </a:srgbClr>
              </a:solidFill>
              <a:custDash>
                <a:ds d="200000" sp="200000"/>
              </a:custDash>
              <a:miter lim="400000"/>
            </a:ln>
          </a:top>
          <a:bottom>
            <a:ln w="25400" cap="flat">
              <a:solidFill>
                <a:srgbClr val="6C6A67">
                  <a:alpha val="70000"/>
                </a:srgbClr>
              </a:solidFill>
              <a:custDash>
                <a:ds d="200000" sp="200000"/>
              </a:custDash>
              <a:miter lim="400000"/>
            </a:ln>
          </a:bottom>
          <a:insideH>
            <a:ln w="25400" cap="flat">
              <a:solidFill>
                <a:srgbClr val="6C6A67">
                  <a:alpha val="70000"/>
                </a:srgbClr>
              </a:solidFill>
              <a:custDash>
                <a:ds d="200000" sp="200000"/>
              </a:custDash>
              <a:miter lim="400000"/>
            </a:ln>
          </a:insideH>
          <a:insideV>
            <a:ln w="25400" cap="flat">
              <a:solidFill>
                <a:srgbClr val="6C6A67">
                  <a:alpha val="70000"/>
                </a:srgbClr>
              </a:solidFill>
              <a:custDash>
                <a:ds d="200000" sp="200000"/>
              </a:custDash>
              <a:miter lim="400000"/>
            </a:ln>
          </a:insideV>
        </a:tcBdr>
        <a:fill>
          <a:noFill/>
        </a:fill>
      </a:tcStyle>
    </a:wholeTbl>
    <a:band2H>
      <a:tcTxStyle/>
      <a:tcStyle>
        <a:tcBdr/>
        <a:fill>
          <a:solidFill>
            <a:srgbClr val="DCDBCC">
              <a:alpha val="80000"/>
            </a:srgbClr>
          </a:solidFill>
        </a:fill>
      </a:tcStyle>
    </a:band2H>
    <a:firstCol>
      <a:tcTxStyle b="off" i="off">
        <a:font>
          <a:latin typeface="Hoefler Text"/>
          <a:ea typeface="Hoefler Text"/>
          <a:cs typeface="Hoefler Text"/>
        </a:font>
        <a:srgbClr val="6C6A67"/>
      </a:tcTxStyle>
      <a:tcStyle>
        <a:tcBdr>
          <a:left>
            <a:ln w="12700" cap="flat">
              <a:noFill/>
              <a:miter lim="400000"/>
            </a:ln>
          </a:left>
          <a:right>
            <a:ln w="25400" cap="flat">
              <a:solidFill>
                <a:srgbClr val="6C6A67">
                  <a:alpha val="70000"/>
                </a:srgbClr>
              </a:solidFill>
              <a:prstDash val="solid"/>
              <a:miter lim="400000"/>
            </a:ln>
          </a:right>
          <a:top>
            <a:ln w="25400" cap="flat">
              <a:solidFill>
                <a:srgbClr val="6C6A67">
                  <a:alpha val="70000"/>
                </a:srgbClr>
              </a:solidFill>
              <a:custDash>
                <a:ds d="200000" sp="200000"/>
              </a:custDash>
              <a:miter lim="400000"/>
            </a:ln>
          </a:top>
          <a:bottom>
            <a:ln w="25400" cap="flat">
              <a:solidFill>
                <a:srgbClr val="6C6A67">
                  <a:alpha val="70000"/>
                </a:srgbClr>
              </a:solidFill>
              <a:custDash>
                <a:ds d="200000" sp="200000"/>
              </a:custDash>
              <a:miter lim="400000"/>
            </a:ln>
          </a:bottom>
          <a:insideH>
            <a:ln w="25400" cap="flat">
              <a:solidFill>
                <a:srgbClr val="6C6A67">
                  <a:alpha val="70000"/>
                </a:srgbClr>
              </a:solidFill>
              <a:custDash>
                <a:ds d="200000" sp="200000"/>
              </a:custDash>
              <a:miter lim="400000"/>
            </a:ln>
          </a:insideH>
          <a:insideV>
            <a:ln w="25400" cap="flat">
              <a:solidFill>
                <a:srgbClr val="6C6A67">
                  <a:alpha val="70000"/>
                </a:srgbClr>
              </a:solidFill>
              <a:prstDash val="solid"/>
              <a:miter lim="400000"/>
            </a:ln>
          </a:insideV>
        </a:tcBdr>
        <a:fill>
          <a:noFill/>
        </a:fill>
      </a:tcStyle>
    </a:firstCol>
    <a:lastRow>
      <a:tcTxStyle b="off" i="off">
        <a:font>
          <a:latin typeface="Hoefler Text"/>
          <a:ea typeface="Hoefler Text"/>
          <a:cs typeface="Hoefler Text"/>
        </a:font>
        <a:srgbClr val="6C6A67"/>
      </a:tcTxStyle>
      <a:tcStyle>
        <a:tcBdr>
          <a:left>
            <a:ln w="25400" cap="flat">
              <a:solidFill>
                <a:srgbClr val="6C6A67">
                  <a:alpha val="70000"/>
                </a:srgbClr>
              </a:solidFill>
              <a:custDash>
                <a:ds d="200000" sp="200000"/>
              </a:custDash>
              <a:miter lim="400000"/>
            </a:ln>
          </a:left>
          <a:right>
            <a:ln w="25400" cap="flat">
              <a:solidFill>
                <a:srgbClr val="6C6A67">
                  <a:alpha val="70000"/>
                </a:srgbClr>
              </a:solidFill>
              <a:custDash>
                <a:ds d="200000" sp="200000"/>
              </a:custDash>
              <a:miter lim="400000"/>
            </a:ln>
          </a:right>
          <a:top>
            <a:ln w="25400" cap="flat">
              <a:solidFill>
                <a:srgbClr val="6C6A67">
                  <a:alpha val="70000"/>
                </a:srgbClr>
              </a:solidFill>
              <a:prstDash val="solid"/>
              <a:miter lim="400000"/>
            </a:ln>
          </a:top>
          <a:bottom>
            <a:ln w="12700" cap="flat">
              <a:noFill/>
              <a:miter lim="400000"/>
            </a:ln>
          </a:bottom>
          <a:insideH>
            <a:ln w="25400" cap="flat">
              <a:solidFill>
                <a:srgbClr val="6C6A67">
                  <a:alpha val="70000"/>
                </a:srgbClr>
              </a:solidFill>
              <a:prstDash val="solid"/>
              <a:miter lim="400000"/>
            </a:ln>
          </a:insideH>
          <a:insideV>
            <a:ln w="25400" cap="flat">
              <a:solidFill>
                <a:srgbClr val="6C6A67">
                  <a:alpha val="70000"/>
                </a:srgbClr>
              </a:solidFill>
              <a:custDash>
                <a:ds d="200000" sp="200000"/>
              </a:custDash>
              <a:miter lim="400000"/>
            </a:ln>
          </a:insideV>
        </a:tcBdr>
        <a:fill>
          <a:noFill/>
        </a:fill>
      </a:tcStyle>
    </a:lastRow>
    <a:firstRow>
      <a:tcTxStyle b="off" i="off">
        <a:font>
          <a:latin typeface="Hoefler Text"/>
          <a:ea typeface="Hoefler Text"/>
          <a:cs typeface="Hoefler Text"/>
        </a:font>
        <a:srgbClr val="6C6A67"/>
      </a:tcTxStyle>
      <a:tcStyle>
        <a:tcBdr>
          <a:left>
            <a:ln w="25400" cap="flat">
              <a:solidFill>
                <a:srgbClr val="6C6A67">
                  <a:alpha val="70000"/>
                </a:srgbClr>
              </a:solidFill>
              <a:custDash>
                <a:ds d="200000" sp="200000"/>
              </a:custDash>
              <a:miter lim="400000"/>
            </a:ln>
          </a:left>
          <a:right>
            <a:ln w="25400" cap="flat">
              <a:solidFill>
                <a:srgbClr val="6C6A67">
                  <a:alpha val="70000"/>
                </a:srgbClr>
              </a:solidFill>
              <a:custDash>
                <a:ds d="200000" sp="200000"/>
              </a:custDash>
              <a:miter lim="400000"/>
            </a:ln>
          </a:right>
          <a:top>
            <a:ln w="12700" cap="flat">
              <a:noFill/>
              <a:miter lim="400000"/>
            </a:ln>
          </a:top>
          <a:bottom>
            <a:ln w="25400" cap="flat">
              <a:solidFill>
                <a:srgbClr val="6C6A67">
                  <a:alpha val="70000"/>
                </a:srgbClr>
              </a:solidFill>
              <a:prstDash val="solid"/>
              <a:miter lim="400000"/>
            </a:ln>
          </a:bottom>
          <a:insideH>
            <a:ln w="25400" cap="flat">
              <a:solidFill>
                <a:srgbClr val="6C6A67">
                  <a:alpha val="70000"/>
                </a:srgbClr>
              </a:solidFill>
              <a:prstDash val="solid"/>
              <a:miter lim="400000"/>
            </a:ln>
          </a:insideH>
          <a:insideV>
            <a:ln w="25400" cap="flat">
              <a:solidFill>
                <a:srgbClr val="6C6A67">
                  <a:alpha val="70000"/>
                </a:srgbClr>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02" y="-72"/>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 name="Shape 130"/>
          <p:cNvSpPr>
            <a:spLocks noGrp="1" noRot="1" noChangeAspect="1"/>
          </p:cNvSpPr>
          <p:nvPr>
            <p:ph type="sldImg"/>
          </p:nvPr>
        </p:nvSpPr>
        <p:spPr>
          <a:xfrm>
            <a:off x="1143000" y="685800"/>
            <a:ext cx="4572000" cy="3429000"/>
          </a:xfrm>
          <a:prstGeom prst="rect">
            <a:avLst/>
          </a:prstGeom>
        </p:spPr>
        <p:txBody>
          <a:bodyPr/>
          <a:lstStyle/>
          <a:p>
            <a:endParaRPr/>
          </a:p>
        </p:txBody>
      </p:sp>
      <p:sp>
        <p:nvSpPr>
          <p:cNvPr id="131" name="Shape 131"/>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62707756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olo e sottotitolo">
    <p:bg>
      <p:bgPr>
        <a:blipFill rotWithShape="1">
          <a:blip r:embed="rId2"/>
          <a:srcRect/>
          <a:stretch>
            <a:fillRect/>
          </a:stretch>
        </a:blipFill>
        <a:effectLst/>
      </p:bgPr>
    </p:bg>
    <p:spTree>
      <p:nvGrpSpPr>
        <p:cNvPr id="1" name=""/>
        <p:cNvGrpSpPr/>
        <p:nvPr/>
      </p:nvGrpSpPr>
      <p:grpSpPr>
        <a:xfrm>
          <a:off x="0" y="0"/>
          <a:ext cx="0" cy="0"/>
          <a:chOff x="0" y="0"/>
          <a:chExt cx="0" cy="0"/>
        </a:xfrm>
      </p:grpSpPr>
      <p:grpSp>
        <p:nvGrpSpPr>
          <p:cNvPr id="15" name="Gruppo"/>
          <p:cNvGrpSpPr/>
          <p:nvPr/>
        </p:nvGrpSpPr>
        <p:grpSpPr>
          <a:xfrm>
            <a:off x="1485900" y="4838700"/>
            <a:ext cx="10033000" cy="88901"/>
            <a:chOff x="0" y="0"/>
            <a:chExt cx="10033000" cy="88900"/>
          </a:xfrm>
        </p:grpSpPr>
        <p:pic>
          <p:nvPicPr>
            <p:cNvPr id="12" name="typesetflourish_shape_big.pdf" descr="typesetflourish_shape_big.pdf"/>
            <p:cNvPicPr>
              <a:picLocks/>
            </p:cNvPicPr>
            <p:nvPr/>
          </p:nvPicPr>
          <p:blipFill>
            <a:blip r:embed="rId3">
              <a:extLst/>
            </a:blip>
            <a:stretch>
              <a:fillRect/>
            </a:stretch>
          </p:blipFill>
          <p:spPr>
            <a:xfrm>
              <a:off x="4864100" y="0"/>
              <a:ext cx="304800" cy="88901"/>
            </a:xfrm>
            <a:prstGeom prst="rect">
              <a:avLst/>
            </a:prstGeom>
            <a:ln w="12700" cap="flat">
              <a:noFill/>
              <a:miter lim="400000"/>
            </a:ln>
            <a:effectLst/>
          </p:spPr>
        </p:pic>
        <p:pic>
          <p:nvPicPr>
            <p:cNvPr id="13" name="typesetflourish_line.pdf" descr="typesetflourish_line.pdf"/>
            <p:cNvPicPr>
              <a:picLocks/>
            </p:cNvPicPr>
            <p:nvPr/>
          </p:nvPicPr>
          <p:blipFill>
            <a:blip r:embed="rId4">
              <a:extLst/>
            </a:blip>
            <a:stretch>
              <a:fillRect/>
            </a:stretch>
          </p:blipFill>
          <p:spPr>
            <a:xfrm>
              <a:off x="0" y="38100"/>
              <a:ext cx="4864100" cy="12700"/>
            </a:xfrm>
            <a:prstGeom prst="rect">
              <a:avLst/>
            </a:prstGeom>
            <a:ln w="12700" cap="flat">
              <a:noFill/>
              <a:miter lim="400000"/>
            </a:ln>
            <a:effectLst/>
          </p:spPr>
        </p:pic>
        <p:pic>
          <p:nvPicPr>
            <p:cNvPr id="14" name="typesetflourish_line.pdf" descr="typesetflourish_line.pdf"/>
            <p:cNvPicPr>
              <a:picLocks/>
            </p:cNvPicPr>
            <p:nvPr/>
          </p:nvPicPr>
          <p:blipFill>
            <a:blip r:embed="rId4">
              <a:extLst/>
            </a:blip>
            <a:stretch>
              <a:fillRect/>
            </a:stretch>
          </p:blipFill>
          <p:spPr>
            <a:xfrm rot="10800000">
              <a:off x="5168900" y="38099"/>
              <a:ext cx="4864100" cy="12701"/>
            </a:xfrm>
            <a:prstGeom prst="rect">
              <a:avLst/>
            </a:prstGeom>
            <a:ln w="12700" cap="flat">
              <a:noFill/>
              <a:miter lim="400000"/>
            </a:ln>
            <a:effectLst/>
          </p:spPr>
        </p:pic>
      </p:grpSp>
      <p:sp>
        <p:nvSpPr>
          <p:cNvPr id="16" name="Titolo Testo"/>
          <p:cNvSpPr txBox="1">
            <a:spLocks noGrp="1"/>
          </p:cNvSpPr>
          <p:nvPr>
            <p:ph type="title"/>
          </p:nvPr>
        </p:nvSpPr>
        <p:spPr>
          <a:xfrm>
            <a:off x="1117600" y="2209800"/>
            <a:ext cx="10769600" cy="2540000"/>
          </a:xfrm>
          <a:prstGeom prst="rect">
            <a:avLst/>
          </a:prstGeom>
        </p:spPr>
        <p:txBody>
          <a:bodyPr anchor="b"/>
          <a:lstStyle/>
          <a:p>
            <a:r>
              <a:t>Titolo Testo</a:t>
            </a:r>
          </a:p>
        </p:txBody>
      </p:sp>
      <p:sp>
        <p:nvSpPr>
          <p:cNvPr id="17" name="Corpo livello uno…"/>
          <p:cNvSpPr txBox="1">
            <a:spLocks noGrp="1"/>
          </p:cNvSpPr>
          <p:nvPr>
            <p:ph type="body" sz="quarter" idx="1"/>
          </p:nvPr>
        </p:nvSpPr>
        <p:spPr>
          <a:xfrm>
            <a:off x="1117600" y="5041900"/>
            <a:ext cx="10769600" cy="1270000"/>
          </a:xfrm>
          <a:prstGeom prst="rect">
            <a:avLst/>
          </a:prstGeom>
        </p:spPr>
        <p:txBody>
          <a:bodyPr anchor="t"/>
          <a:lstStyle>
            <a:lvl1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1pPr>
            <a:lvl2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2pPr>
            <a:lvl3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3pPr>
            <a:lvl4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4pPr>
            <a:lvl5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5pPr>
          </a:lstStyle>
          <a:p>
            <a:r>
              <a:t>Corpo livello uno</a:t>
            </a:r>
          </a:p>
          <a:p>
            <a:pPr lvl="1"/>
            <a:r>
              <a:t>Corpo livello due</a:t>
            </a:r>
          </a:p>
          <a:p>
            <a:pPr lvl="2"/>
            <a:r>
              <a:t>Corpo livello tre</a:t>
            </a:r>
          </a:p>
          <a:p>
            <a:pPr lvl="3"/>
            <a:r>
              <a:t>Corpo livello quattro</a:t>
            </a:r>
          </a:p>
          <a:p>
            <a:pPr lvl="4"/>
            <a:r>
              <a:t>Corpo livello cinque</a:t>
            </a:r>
          </a:p>
        </p:txBody>
      </p:sp>
      <p:sp>
        <p:nvSpPr>
          <p:cNvPr id="18" name="Numero diapositiva"/>
          <p:cNvSpPr txBox="1">
            <a:spLocks noGrp="1"/>
          </p:cNvSpPr>
          <p:nvPr>
            <p:ph type="sldNum" sz="quarter" idx="2"/>
          </p:nvPr>
        </p:nvSpPr>
        <p:spPr>
          <a:prstGeom prst="rect">
            <a:avLst/>
          </a:prstGeom>
          <a:noFill/>
        </p:spPr>
        <p:txBody>
          <a:bodyPr/>
          <a:lstStyle>
            <a:lvl1pPr>
              <a:defRPr>
                <a:solidFill>
                  <a:srgbClr val="FAEFE0"/>
                </a:solidFill>
              </a:defRPr>
            </a:lvl1p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Citazione">
    <p:spTree>
      <p:nvGrpSpPr>
        <p:cNvPr id="1" name=""/>
        <p:cNvGrpSpPr/>
        <p:nvPr/>
      </p:nvGrpSpPr>
      <p:grpSpPr>
        <a:xfrm>
          <a:off x="0" y="0"/>
          <a:ext cx="0" cy="0"/>
          <a:chOff x="0" y="0"/>
          <a:chExt cx="0" cy="0"/>
        </a:xfrm>
      </p:grpSpPr>
      <p:sp>
        <p:nvSpPr>
          <p:cNvPr id="107" name="–Giovanni Mela"/>
          <p:cNvSpPr txBox="1">
            <a:spLocks noGrp="1"/>
          </p:cNvSpPr>
          <p:nvPr>
            <p:ph type="body" sz="quarter" idx="13"/>
          </p:nvPr>
        </p:nvSpPr>
        <p:spPr>
          <a:xfrm>
            <a:off x="1270000" y="6362700"/>
            <a:ext cx="10464800" cy="609600"/>
          </a:xfrm>
          <a:prstGeom prst="rect">
            <a:avLst/>
          </a:prstGeom>
        </p:spPr>
        <p:txBody>
          <a:bodyPr anchor="t">
            <a:spAutoFit/>
          </a:bodyPr>
          <a:lstStyle>
            <a:lvl1pPr marL="0" indent="0" algn="ctr">
              <a:spcBef>
                <a:spcPts val="0"/>
              </a:spcBef>
              <a:buSzTx/>
              <a:buNone/>
              <a:defRPr sz="3300" i="1"/>
            </a:lvl1pPr>
          </a:lstStyle>
          <a:p>
            <a:r>
              <a:t>–Giovanni Mela</a:t>
            </a:r>
          </a:p>
        </p:txBody>
      </p:sp>
      <p:sp>
        <p:nvSpPr>
          <p:cNvPr id="108" name="“Inserisci qui una citazione”."/>
          <p:cNvSpPr txBox="1">
            <a:spLocks noGrp="1"/>
          </p:cNvSpPr>
          <p:nvPr>
            <p:ph type="body" sz="quarter" idx="14"/>
          </p:nvPr>
        </p:nvSpPr>
        <p:spPr>
          <a:xfrm>
            <a:off x="1270000" y="4305300"/>
            <a:ext cx="10464800" cy="609600"/>
          </a:xfrm>
          <a:prstGeom prst="rect">
            <a:avLst/>
          </a:prstGeom>
        </p:spPr>
        <p:txBody>
          <a:bodyPr>
            <a:spAutoFit/>
          </a:bodyPr>
          <a:lstStyle>
            <a:lvl1pPr marL="0" indent="0" algn="ctr">
              <a:spcBef>
                <a:spcPts val="3300"/>
              </a:spcBef>
              <a:buSzTx/>
              <a:buNone/>
              <a:defRPr sz="3300"/>
            </a:lvl1pPr>
          </a:lstStyle>
          <a:p>
            <a:r>
              <a:t>“Inserisci qui una citazione”. </a:t>
            </a:r>
          </a:p>
        </p:txBody>
      </p:sp>
      <p:sp>
        <p:nvSpPr>
          <p:cNvPr id="109"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Foto">
    <p:spTree>
      <p:nvGrpSpPr>
        <p:cNvPr id="1" name=""/>
        <p:cNvGrpSpPr/>
        <p:nvPr/>
      </p:nvGrpSpPr>
      <p:grpSpPr>
        <a:xfrm>
          <a:off x="0" y="0"/>
          <a:ext cx="0" cy="0"/>
          <a:chOff x="0" y="0"/>
          <a:chExt cx="0" cy="0"/>
        </a:xfrm>
      </p:grpSpPr>
      <p:sp>
        <p:nvSpPr>
          <p:cNvPr id="116" name="Immagin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17" name="Numero diapositiva"/>
          <p:cNvSpPr txBox="1">
            <a:spLocks noGrp="1"/>
          </p:cNvSpPr>
          <p:nvPr>
            <p:ph type="sldNum" sz="quarter" idx="2"/>
          </p:nvPr>
        </p:nvSpPr>
        <p:spPr>
          <a:prstGeom prst="rect">
            <a:avLst/>
          </a:prstGeom>
          <a:noFill/>
        </p:spPr>
        <p:txBody>
          <a:bodyPr/>
          <a:lstStyle>
            <a:lvl1pPr>
              <a:defRPr>
                <a:solidFill>
                  <a:srgbClr val="FAEFE0"/>
                </a:solidFill>
              </a:defRPr>
            </a:lvl1p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Vuoto">
    <p:spTree>
      <p:nvGrpSpPr>
        <p:cNvPr id="1" name=""/>
        <p:cNvGrpSpPr/>
        <p:nvPr/>
      </p:nvGrpSpPr>
      <p:grpSpPr>
        <a:xfrm>
          <a:off x="0" y="0"/>
          <a:ext cx="0" cy="0"/>
          <a:chOff x="0" y="0"/>
          <a:chExt cx="0" cy="0"/>
        </a:xfrm>
      </p:grpSpPr>
      <p:sp>
        <p:nvSpPr>
          <p:cNvPr id="124" name="Numero diapositiva"/>
          <p:cNvSpPr txBox="1">
            <a:spLocks noGrp="1"/>
          </p:cNvSpPr>
          <p:nvPr>
            <p:ph type="sldNum" sz="quarter" idx="2"/>
          </p:nvPr>
        </p:nvSpPr>
        <p:spPr>
          <a:xfrm>
            <a:off x="6366789" y="9245599"/>
            <a:ext cx="283922" cy="381001"/>
          </a:xfrm>
          <a:prstGeom prst="rect">
            <a:avLst/>
          </a:prstGeom>
        </p:spPr>
        <p:txBody>
          <a:bodyPr anchor="ct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Foto - Orizzontale">
    <p:bg>
      <p:bgPr>
        <a:blipFill rotWithShape="1">
          <a:blip r:embed="rId2"/>
          <a:srcRect/>
          <a:stretch>
            <a:fillRect/>
          </a:stretch>
        </a:blipFill>
        <a:effectLst/>
      </p:bgPr>
    </p:bg>
    <p:spTree>
      <p:nvGrpSpPr>
        <p:cNvPr id="1" name=""/>
        <p:cNvGrpSpPr/>
        <p:nvPr/>
      </p:nvGrpSpPr>
      <p:grpSpPr>
        <a:xfrm>
          <a:off x="0" y="0"/>
          <a:ext cx="0" cy="0"/>
          <a:chOff x="0" y="0"/>
          <a:chExt cx="0" cy="0"/>
        </a:xfrm>
      </p:grpSpPr>
      <p:grpSp>
        <p:nvGrpSpPr>
          <p:cNvPr id="28" name="Gruppo"/>
          <p:cNvGrpSpPr/>
          <p:nvPr/>
        </p:nvGrpSpPr>
        <p:grpSpPr>
          <a:xfrm>
            <a:off x="1485900" y="2070100"/>
            <a:ext cx="10033000" cy="88901"/>
            <a:chOff x="0" y="0"/>
            <a:chExt cx="10033000" cy="88900"/>
          </a:xfrm>
        </p:grpSpPr>
        <p:pic>
          <p:nvPicPr>
            <p:cNvPr id="25" name="typesetflourish_shape_big.pdf" descr="typesetflourish_shape_big.pdf"/>
            <p:cNvPicPr>
              <a:picLocks/>
            </p:cNvPicPr>
            <p:nvPr/>
          </p:nvPicPr>
          <p:blipFill>
            <a:blip r:embed="rId3">
              <a:extLst/>
            </a:blip>
            <a:stretch>
              <a:fillRect/>
            </a:stretch>
          </p:blipFill>
          <p:spPr>
            <a:xfrm>
              <a:off x="4864100" y="0"/>
              <a:ext cx="304800" cy="88901"/>
            </a:xfrm>
            <a:prstGeom prst="rect">
              <a:avLst/>
            </a:prstGeom>
            <a:ln w="12700" cap="flat">
              <a:noFill/>
              <a:miter lim="400000"/>
            </a:ln>
            <a:effectLst/>
          </p:spPr>
        </p:pic>
        <p:pic>
          <p:nvPicPr>
            <p:cNvPr id="26" name="typesetflourish_line.pdf" descr="typesetflourish_line.pdf"/>
            <p:cNvPicPr>
              <a:picLocks/>
            </p:cNvPicPr>
            <p:nvPr/>
          </p:nvPicPr>
          <p:blipFill>
            <a:blip r:embed="rId4">
              <a:extLst/>
            </a:blip>
            <a:stretch>
              <a:fillRect/>
            </a:stretch>
          </p:blipFill>
          <p:spPr>
            <a:xfrm>
              <a:off x="0" y="38100"/>
              <a:ext cx="4864100" cy="12700"/>
            </a:xfrm>
            <a:prstGeom prst="rect">
              <a:avLst/>
            </a:prstGeom>
            <a:ln w="12700" cap="flat">
              <a:noFill/>
              <a:miter lim="400000"/>
            </a:ln>
            <a:effectLst/>
          </p:spPr>
        </p:pic>
        <p:pic>
          <p:nvPicPr>
            <p:cNvPr id="27" name="typesetflourish_line.pdf" descr="typesetflourish_line.pdf"/>
            <p:cNvPicPr>
              <a:picLocks/>
            </p:cNvPicPr>
            <p:nvPr/>
          </p:nvPicPr>
          <p:blipFill>
            <a:blip r:embed="rId4">
              <a:extLst/>
            </a:blip>
            <a:stretch>
              <a:fillRect/>
            </a:stretch>
          </p:blipFill>
          <p:spPr>
            <a:xfrm rot="10800000">
              <a:off x="5168900" y="38099"/>
              <a:ext cx="4864100" cy="12701"/>
            </a:xfrm>
            <a:prstGeom prst="rect">
              <a:avLst/>
            </a:prstGeom>
            <a:ln w="12700" cap="flat">
              <a:noFill/>
              <a:miter lim="400000"/>
            </a:ln>
            <a:effectLst/>
          </p:spPr>
        </p:pic>
      </p:grpSp>
      <p:sp>
        <p:nvSpPr>
          <p:cNvPr id="29" name="Immagine"/>
          <p:cNvSpPr>
            <a:spLocks noGrp="1"/>
          </p:cNvSpPr>
          <p:nvPr>
            <p:ph type="pic" idx="13"/>
          </p:nvPr>
        </p:nvSpPr>
        <p:spPr>
          <a:xfrm>
            <a:off x="1181100" y="3276600"/>
            <a:ext cx="10642600" cy="5397500"/>
          </a:xfrm>
          <a:prstGeom prst="rect">
            <a:avLst/>
          </a:prstGeom>
          <a:ln w="9525">
            <a:round/>
          </a:ln>
        </p:spPr>
        <p:txBody>
          <a:bodyPr lIns="91439" tIns="45719" rIns="91439" bIns="45719" anchor="t">
            <a:noAutofit/>
          </a:bodyPr>
          <a:lstStyle/>
          <a:p>
            <a:endParaRPr/>
          </a:p>
        </p:txBody>
      </p:sp>
      <p:sp>
        <p:nvSpPr>
          <p:cNvPr id="30" name="Titolo Testo"/>
          <p:cNvSpPr txBox="1">
            <a:spLocks noGrp="1"/>
          </p:cNvSpPr>
          <p:nvPr>
            <p:ph type="title"/>
          </p:nvPr>
        </p:nvSpPr>
        <p:spPr>
          <a:xfrm>
            <a:off x="1117600" y="838200"/>
            <a:ext cx="10769600" cy="1143000"/>
          </a:xfrm>
          <a:prstGeom prst="rect">
            <a:avLst/>
          </a:prstGeom>
        </p:spPr>
        <p:txBody>
          <a:bodyPr/>
          <a:lstStyle/>
          <a:p>
            <a:r>
              <a:t>Titolo Testo</a:t>
            </a:r>
          </a:p>
        </p:txBody>
      </p:sp>
      <p:sp>
        <p:nvSpPr>
          <p:cNvPr id="31" name="Corpo livello uno…"/>
          <p:cNvSpPr txBox="1">
            <a:spLocks noGrp="1"/>
          </p:cNvSpPr>
          <p:nvPr>
            <p:ph type="body" sz="quarter" idx="1"/>
          </p:nvPr>
        </p:nvSpPr>
        <p:spPr>
          <a:xfrm>
            <a:off x="1117600" y="2273300"/>
            <a:ext cx="10769600" cy="647700"/>
          </a:xfrm>
          <a:prstGeom prst="rect">
            <a:avLst/>
          </a:prstGeom>
        </p:spPr>
        <p:txBody>
          <a:bodyPr anchor="t"/>
          <a:lstStyle>
            <a:lvl1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1pPr>
            <a:lvl2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2pPr>
            <a:lvl3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3pPr>
            <a:lvl4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4pPr>
            <a:lvl5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5pPr>
          </a:lstStyle>
          <a:p>
            <a:r>
              <a:t>Corpo livello uno</a:t>
            </a:r>
          </a:p>
          <a:p>
            <a:pPr lvl="1"/>
            <a:r>
              <a:t>Corpo livello due</a:t>
            </a:r>
          </a:p>
          <a:p>
            <a:pPr lvl="2"/>
            <a:r>
              <a:t>Corpo livello tre</a:t>
            </a:r>
          </a:p>
          <a:p>
            <a:pPr lvl="3"/>
            <a:r>
              <a:t>Corpo livello quattro</a:t>
            </a:r>
          </a:p>
          <a:p>
            <a:pPr lvl="4"/>
            <a:r>
              <a:t>Corpo livello cinque</a:t>
            </a:r>
          </a:p>
        </p:txBody>
      </p:sp>
      <p:sp>
        <p:nvSpPr>
          <p:cNvPr id="32" name="Numero diapositiva"/>
          <p:cNvSpPr txBox="1">
            <a:spLocks noGrp="1"/>
          </p:cNvSpPr>
          <p:nvPr>
            <p:ph type="sldNum" sz="quarter" idx="2"/>
          </p:nvPr>
        </p:nvSpPr>
        <p:spPr>
          <a:prstGeom prst="rect">
            <a:avLst/>
          </a:prstGeom>
          <a:noFill/>
        </p:spPr>
        <p:txBody>
          <a:bodyPr/>
          <a:lstStyle>
            <a:lvl1pPr>
              <a:defRPr>
                <a:solidFill>
                  <a:srgbClr val="FAEFE0"/>
                </a:solidFill>
              </a:defRPr>
            </a:lvl1p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olo - Centrato">
    <p:spTree>
      <p:nvGrpSpPr>
        <p:cNvPr id="1" name=""/>
        <p:cNvGrpSpPr/>
        <p:nvPr/>
      </p:nvGrpSpPr>
      <p:grpSpPr>
        <a:xfrm>
          <a:off x="0" y="0"/>
          <a:ext cx="0" cy="0"/>
          <a:chOff x="0" y="0"/>
          <a:chExt cx="0" cy="0"/>
        </a:xfrm>
      </p:grpSpPr>
      <p:sp>
        <p:nvSpPr>
          <p:cNvPr id="39" name="Titolo Testo"/>
          <p:cNvSpPr txBox="1">
            <a:spLocks noGrp="1"/>
          </p:cNvSpPr>
          <p:nvPr>
            <p:ph type="title"/>
          </p:nvPr>
        </p:nvSpPr>
        <p:spPr>
          <a:xfrm>
            <a:off x="1117600" y="3606800"/>
            <a:ext cx="10769600" cy="2540000"/>
          </a:xfrm>
          <a:prstGeom prst="rect">
            <a:avLst/>
          </a:prstGeom>
        </p:spPr>
        <p:txBody>
          <a:bodyPr/>
          <a:lstStyle/>
          <a:p>
            <a:r>
              <a:t>Titolo Testo</a:t>
            </a:r>
          </a:p>
        </p:txBody>
      </p:sp>
      <p:sp>
        <p:nvSpPr>
          <p:cNvPr id="40"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Foto - Verticale">
    <p:bg>
      <p:bgPr>
        <a:blipFill rotWithShape="1">
          <a:blip r:embed="rId2"/>
          <a:srcRect/>
          <a:stretch>
            <a:fillRect/>
          </a:stretch>
        </a:blipFill>
        <a:effectLst/>
      </p:bgPr>
    </p:bg>
    <p:spTree>
      <p:nvGrpSpPr>
        <p:cNvPr id="1" name=""/>
        <p:cNvGrpSpPr/>
        <p:nvPr/>
      </p:nvGrpSpPr>
      <p:grpSpPr>
        <a:xfrm>
          <a:off x="0" y="0"/>
          <a:ext cx="0" cy="0"/>
          <a:chOff x="0" y="0"/>
          <a:chExt cx="0" cy="0"/>
        </a:xfrm>
      </p:grpSpPr>
      <p:grpSp>
        <p:nvGrpSpPr>
          <p:cNvPr id="50" name="Gruppo"/>
          <p:cNvGrpSpPr/>
          <p:nvPr/>
        </p:nvGrpSpPr>
        <p:grpSpPr>
          <a:xfrm>
            <a:off x="1638300" y="4889500"/>
            <a:ext cx="4368801" cy="88901"/>
            <a:chOff x="0" y="0"/>
            <a:chExt cx="4368800" cy="88900"/>
          </a:xfrm>
        </p:grpSpPr>
        <p:pic>
          <p:nvPicPr>
            <p:cNvPr id="47" name="typesetflourish_shape_big.pdf" descr="typesetflourish_shape_big.pdf"/>
            <p:cNvPicPr>
              <a:picLocks/>
            </p:cNvPicPr>
            <p:nvPr/>
          </p:nvPicPr>
          <p:blipFill>
            <a:blip r:embed="rId3">
              <a:extLst/>
            </a:blip>
            <a:stretch>
              <a:fillRect/>
            </a:stretch>
          </p:blipFill>
          <p:spPr>
            <a:xfrm>
              <a:off x="2032000" y="0"/>
              <a:ext cx="304800" cy="88901"/>
            </a:xfrm>
            <a:prstGeom prst="rect">
              <a:avLst/>
            </a:prstGeom>
            <a:ln w="12700" cap="flat">
              <a:noFill/>
              <a:miter lim="400000"/>
            </a:ln>
            <a:effectLst/>
          </p:spPr>
        </p:pic>
        <p:pic>
          <p:nvPicPr>
            <p:cNvPr id="48" name="typesetflourish_line.pdf" descr="typesetflourish_line.pdf"/>
            <p:cNvPicPr>
              <a:picLocks/>
            </p:cNvPicPr>
            <p:nvPr/>
          </p:nvPicPr>
          <p:blipFill>
            <a:blip r:embed="rId4">
              <a:extLst/>
            </a:blip>
            <a:stretch>
              <a:fillRect/>
            </a:stretch>
          </p:blipFill>
          <p:spPr>
            <a:xfrm>
              <a:off x="0" y="38100"/>
              <a:ext cx="2032001" cy="12700"/>
            </a:xfrm>
            <a:prstGeom prst="rect">
              <a:avLst/>
            </a:prstGeom>
            <a:ln w="12700" cap="flat">
              <a:noFill/>
              <a:miter lim="400000"/>
            </a:ln>
            <a:effectLst/>
          </p:spPr>
        </p:pic>
        <p:pic>
          <p:nvPicPr>
            <p:cNvPr id="49" name="typesetflourish_line.pdf" descr="typesetflourish_line.pdf"/>
            <p:cNvPicPr>
              <a:picLocks/>
            </p:cNvPicPr>
            <p:nvPr/>
          </p:nvPicPr>
          <p:blipFill>
            <a:blip r:embed="rId4">
              <a:extLst/>
            </a:blip>
            <a:stretch>
              <a:fillRect/>
            </a:stretch>
          </p:blipFill>
          <p:spPr>
            <a:xfrm rot="10800000">
              <a:off x="2336800" y="38100"/>
              <a:ext cx="2032001" cy="12700"/>
            </a:xfrm>
            <a:prstGeom prst="rect">
              <a:avLst/>
            </a:prstGeom>
            <a:ln w="12700" cap="flat">
              <a:noFill/>
              <a:miter lim="400000"/>
            </a:ln>
            <a:effectLst/>
          </p:spPr>
        </p:pic>
      </p:grpSp>
      <p:sp>
        <p:nvSpPr>
          <p:cNvPr id="51" name="Immagine"/>
          <p:cNvSpPr>
            <a:spLocks noGrp="1"/>
          </p:cNvSpPr>
          <p:nvPr>
            <p:ph type="pic" sz="half" idx="13"/>
          </p:nvPr>
        </p:nvSpPr>
        <p:spPr>
          <a:xfrm>
            <a:off x="7002462" y="1746250"/>
            <a:ext cx="4648201" cy="6197600"/>
          </a:xfrm>
          <a:prstGeom prst="rect">
            <a:avLst/>
          </a:prstGeom>
          <a:ln w="9525">
            <a:round/>
          </a:ln>
        </p:spPr>
        <p:txBody>
          <a:bodyPr lIns="91439" tIns="45719" rIns="91439" bIns="45719" anchor="t">
            <a:noAutofit/>
          </a:bodyPr>
          <a:lstStyle/>
          <a:p>
            <a:endParaRPr/>
          </a:p>
        </p:txBody>
      </p:sp>
      <p:sp>
        <p:nvSpPr>
          <p:cNvPr id="52" name="Titolo Testo"/>
          <p:cNvSpPr txBox="1">
            <a:spLocks noGrp="1"/>
          </p:cNvSpPr>
          <p:nvPr>
            <p:ph type="title"/>
          </p:nvPr>
        </p:nvSpPr>
        <p:spPr>
          <a:xfrm>
            <a:off x="1054100" y="1536700"/>
            <a:ext cx="5397500" cy="3225800"/>
          </a:xfrm>
          <a:prstGeom prst="rect">
            <a:avLst/>
          </a:prstGeom>
        </p:spPr>
        <p:txBody>
          <a:bodyPr anchor="b"/>
          <a:lstStyle>
            <a:lvl1pPr>
              <a:defRPr sz="5600"/>
            </a:lvl1pPr>
          </a:lstStyle>
          <a:p>
            <a:r>
              <a:t>Titolo Testo</a:t>
            </a:r>
          </a:p>
        </p:txBody>
      </p:sp>
      <p:sp>
        <p:nvSpPr>
          <p:cNvPr id="53" name="Corpo livello uno…"/>
          <p:cNvSpPr txBox="1">
            <a:spLocks noGrp="1"/>
          </p:cNvSpPr>
          <p:nvPr>
            <p:ph type="body" sz="quarter" idx="1"/>
          </p:nvPr>
        </p:nvSpPr>
        <p:spPr>
          <a:xfrm>
            <a:off x="1054100" y="5143500"/>
            <a:ext cx="5397500" cy="3022600"/>
          </a:xfrm>
          <a:prstGeom prst="rect">
            <a:avLst/>
          </a:prstGeom>
        </p:spPr>
        <p:txBody>
          <a:bodyPr anchor="t"/>
          <a:lstStyle>
            <a:lvl1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1pPr>
            <a:lvl2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2pPr>
            <a:lvl3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3pPr>
            <a:lvl4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4pPr>
            <a:lvl5pPr marL="0" indent="0" algn="ctr">
              <a:lnSpc>
                <a:spcPct val="90000"/>
              </a:lnSpc>
              <a:spcBef>
                <a:spcPts val="1200"/>
              </a:spcBef>
              <a:buSzTx/>
              <a:buNone/>
              <a:defRPr sz="3600">
                <a:solidFill>
                  <a:srgbClr val="B6492C"/>
                </a:solidFill>
                <a:latin typeface="Bodoni SvtyTwo SC ITC TT-Book"/>
                <a:ea typeface="Bodoni SvtyTwo SC ITC TT-Book"/>
                <a:cs typeface="Bodoni SvtyTwo SC ITC TT-Book"/>
                <a:sym typeface="Bodoni SvtyTwo SC ITC TT-Book"/>
              </a:defRPr>
            </a:lvl5pPr>
          </a:lstStyle>
          <a:p>
            <a:r>
              <a:t>Corpo livello uno</a:t>
            </a:r>
          </a:p>
          <a:p>
            <a:pPr lvl="1"/>
            <a:r>
              <a:t>Corpo livello due</a:t>
            </a:r>
          </a:p>
          <a:p>
            <a:pPr lvl="2"/>
            <a:r>
              <a:t>Corpo livello tre</a:t>
            </a:r>
          </a:p>
          <a:p>
            <a:pPr lvl="3"/>
            <a:r>
              <a:t>Corpo livello quattro</a:t>
            </a:r>
          </a:p>
          <a:p>
            <a:pPr lvl="4"/>
            <a:r>
              <a:t>Corpo livello cinque</a:t>
            </a:r>
          </a:p>
        </p:txBody>
      </p:sp>
      <p:sp>
        <p:nvSpPr>
          <p:cNvPr id="54" name="Numero diapositiva"/>
          <p:cNvSpPr txBox="1">
            <a:spLocks noGrp="1"/>
          </p:cNvSpPr>
          <p:nvPr>
            <p:ph type="sldNum" sz="quarter" idx="2"/>
          </p:nvPr>
        </p:nvSpPr>
        <p:spPr>
          <a:prstGeom prst="rect">
            <a:avLst/>
          </a:prstGeom>
          <a:noFill/>
        </p:spPr>
        <p:txBody>
          <a:bodyPr/>
          <a:lstStyle>
            <a:lvl1pPr>
              <a:defRPr>
                <a:solidFill>
                  <a:srgbClr val="FAEFE0"/>
                </a:solidFill>
              </a:defRPr>
            </a:lvl1p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olo - In alto">
    <p:spTree>
      <p:nvGrpSpPr>
        <p:cNvPr id="1" name=""/>
        <p:cNvGrpSpPr/>
        <p:nvPr/>
      </p:nvGrpSpPr>
      <p:grpSpPr>
        <a:xfrm>
          <a:off x="0" y="0"/>
          <a:ext cx="0" cy="0"/>
          <a:chOff x="0" y="0"/>
          <a:chExt cx="0" cy="0"/>
        </a:xfrm>
      </p:grpSpPr>
      <p:sp>
        <p:nvSpPr>
          <p:cNvPr id="61" name="Titolo Testo"/>
          <p:cNvSpPr txBox="1">
            <a:spLocks noGrp="1"/>
          </p:cNvSpPr>
          <p:nvPr>
            <p:ph type="title"/>
          </p:nvPr>
        </p:nvSpPr>
        <p:spPr>
          <a:prstGeom prst="rect">
            <a:avLst/>
          </a:prstGeom>
        </p:spPr>
        <p:txBody>
          <a:bodyPr/>
          <a:lstStyle/>
          <a:p>
            <a:r>
              <a:t>Titolo Testo</a:t>
            </a:r>
          </a:p>
        </p:txBody>
      </p:sp>
      <p:sp>
        <p:nvSpPr>
          <p:cNvPr id="62"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olo e punti elenco">
    <p:spTree>
      <p:nvGrpSpPr>
        <p:cNvPr id="1" name=""/>
        <p:cNvGrpSpPr/>
        <p:nvPr/>
      </p:nvGrpSpPr>
      <p:grpSpPr>
        <a:xfrm>
          <a:off x="0" y="0"/>
          <a:ext cx="0" cy="0"/>
          <a:chOff x="0" y="0"/>
          <a:chExt cx="0" cy="0"/>
        </a:xfrm>
      </p:grpSpPr>
      <p:sp>
        <p:nvSpPr>
          <p:cNvPr id="69" name="Linea"/>
          <p:cNvSpPr/>
          <p:nvPr/>
        </p:nvSpPr>
        <p:spPr>
          <a:xfrm>
            <a:off x="292100" y="2438400"/>
            <a:ext cx="12420600" cy="129"/>
          </a:xfrm>
          <a:prstGeom prst="line">
            <a:avLst/>
          </a:prstGeom>
          <a:ln w="12700">
            <a:solidFill>
              <a:srgbClr val="998074">
                <a:alpha val="75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70" name="Titolo Testo"/>
          <p:cNvSpPr txBox="1">
            <a:spLocks noGrp="1"/>
          </p:cNvSpPr>
          <p:nvPr>
            <p:ph type="title"/>
          </p:nvPr>
        </p:nvSpPr>
        <p:spPr>
          <a:prstGeom prst="rect">
            <a:avLst/>
          </a:prstGeom>
        </p:spPr>
        <p:txBody>
          <a:bodyPr/>
          <a:lstStyle/>
          <a:p>
            <a:r>
              <a:t>Titolo Testo</a:t>
            </a:r>
          </a:p>
        </p:txBody>
      </p:sp>
      <p:sp>
        <p:nvSpPr>
          <p:cNvPr id="71" name="Corpo livello uno…"/>
          <p:cNvSpPr txBox="1">
            <a:spLocks noGrp="1"/>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Corpo livello uno</a:t>
            </a:r>
          </a:p>
          <a:p>
            <a:pPr lvl="1"/>
            <a:r>
              <a:t>Corpo livello due</a:t>
            </a:r>
          </a:p>
          <a:p>
            <a:pPr lvl="2"/>
            <a:r>
              <a:t>Corpo livello tre</a:t>
            </a:r>
          </a:p>
          <a:p>
            <a:pPr lvl="3"/>
            <a:r>
              <a:t>Corpo livello quattro</a:t>
            </a:r>
          </a:p>
          <a:p>
            <a:pPr lvl="4"/>
            <a:r>
              <a:t>Corpo livello cinque</a:t>
            </a:r>
          </a:p>
        </p:txBody>
      </p:sp>
      <p:sp>
        <p:nvSpPr>
          <p:cNvPr id="72"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olo, punti elenco e foto">
    <p:spTree>
      <p:nvGrpSpPr>
        <p:cNvPr id="1" name=""/>
        <p:cNvGrpSpPr/>
        <p:nvPr/>
      </p:nvGrpSpPr>
      <p:grpSpPr>
        <a:xfrm>
          <a:off x="0" y="0"/>
          <a:ext cx="0" cy="0"/>
          <a:chOff x="0" y="0"/>
          <a:chExt cx="0" cy="0"/>
        </a:xfrm>
      </p:grpSpPr>
      <p:sp>
        <p:nvSpPr>
          <p:cNvPr id="79" name="Immagine"/>
          <p:cNvSpPr>
            <a:spLocks noGrp="1"/>
          </p:cNvSpPr>
          <p:nvPr>
            <p:ph type="pic" sz="half" idx="13"/>
          </p:nvPr>
        </p:nvSpPr>
        <p:spPr>
          <a:xfrm>
            <a:off x="7023100" y="3149600"/>
            <a:ext cx="4851400" cy="5575300"/>
          </a:xfrm>
          <a:prstGeom prst="rect">
            <a:avLst/>
          </a:prstGeom>
          <a:ln w="9525">
            <a:round/>
          </a:ln>
        </p:spPr>
        <p:txBody>
          <a:bodyPr lIns="91439" tIns="45719" rIns="91439" bIns="45719" anchor="t">
            <a:noAutofit/>
          </a:bodyPr>
          <a:lstStyle/>
          <a:p>
            <a:endParaRPr/>
          </a:p>
        </p:txBody>
      </p:sp>
      <p:sp>
        <p:nvSpPr>
          <p:cNvPr id="80" name="Titolo Testo"/>
          <p:cNvSpPr txBox="1">
            <a:spLocks noGrp="1"/>
          </p:cNvSpPr>
          <p:nvPr>
            <p:ph type="title"/>
          </p:nvPr>
        </p:nvSpPr>
        <p:spPr>
          <a:prstGeom prst="rect">
            <a:avLst/>
          </a:prstGeom>
        </p:spPr>
        <p:txBody>
          <a:bodyPr/>
          <a:lstStyle/>
          <a:p>
            <a:r>
              <a:t>Titolo Testo</a:t>
            </a:r>
          </a:p>
        </p:txBody>
      </p:sp>
      <p:sp>
        <p:nvSpPr>
          <p:cNvPr id="81" name="Corpo livello uno…"/>
          <p:cNvSpPr txBox="1">
            <a:spLocks noGrp="1"/>
          </p:cNvSpPr>
          <p:nvPr>
            <p:ph type="body" sz="half" idx="1"/>
          </p:nvPr>
        </p:nvSpPr>
        <p:spPr>
          <a:xfrm>
            <a:off x="850900" y="2921000"/>
            <a:ext cx="5410200" cy="6045200"/>
          </a:xfrm>
          <a:prstGeom prst="rect">
            <a:avLst/>
          </a:prstGeom>
        </p:spPr>
        <p:txBody>
          <a:bodyPr/>
          <a:lstStyle>
            <a:lvl1pPr marL="381000" indent="-381000">
              <a:spcBef>
                <a:spcPts val="3300"/>
              </a:spcBef>
              <a:buBlip>
                <a:blip r:embed="rId2"/>
              </a:buBlip>
              <a:defRPr sz="3300"/>
            </a:lvl1pPr>
            <a:lvl2pPr marL="762000" indent="-381000">
              <a:spcBef>
                <a:spcPts val="3300"/>
              </a:spcBef>
              <a:buBlip>
                <a:blip r:embed="rId2"/>
              </a:buBlip>
              <a:defRPr sz="3300"/>
            </a:lvl2pPr>
            <a:lvl3pPr marL="1143000" indent="-381000">
              <a:spcBef>
                <a:spcPts val="3300"/>
              </a:spcBef>
              <a:buBlip>
                <a:blip r:embed="rId2"/>
              </a:buBlip>
              <a:defRPr sz="3300"/>
            </a:lvl3pPr>
            <a:lvl4pPr marL="1524000" indent="-381000">
              <a:spcBef>
                <a:spcPts val="3300"/>
              </a:spcBef>
              <a:buBlip>
                <a:blip r:embed="rId2"/>
              </a:buBlip>
              <a:defRPr sz="3300"/>
            </a:lvl4pPr>
            <a:lvl5pPr marL="1905000" indent="-381000">
              <a:spcBef>
                <a:spcPts val="3300"/>
              </a:spcBef>
              <a:buBlip>
                <a:blip r:embed="rId2"/>
              </a:buBlip>
              <a:defRPr sz="3300"/>
            </a:lvl5pPr>
          </a:lstStyle>
          <a:p>
            <a:r>
              <a:t>Corpo livello uno</a:t>
            </a:r>
          </a:p>
          <a:p>
            <a:pPr lvl="1"/>
            <a:r>
              <a:t>Corpo livello due</a:t>
            </a:r>
          </a:p>
          <a:p>
            <a:pPr lvl="2"/>
            <a:r>
              <a:t>Corpo livello tre</a:t>
            </a:r>
          </a:p>
          <a:p>
            <a:pPr lvl="3"/>
            <a:r>
              <a:t>Corpo livello quattro</a:t>
            </a:r>
          </a:p>
          <a:p>
            <a:pPr lvl="4"/>
            <a:r>
              <a:t>Corpo livello cinque</a:t>
            </a:r>
          </a:p>
        </p:txBody>
      </p:sp>
      <p:sp>
        <p:nvSpPr>
          <p:cNvPr id="82"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Punti elenco">
    <p:spTree>
      <p:nvGrpSpPr>
        <p:cNvPr id="1" name=""/>
        <p:cNvGrpSpPr/>
        <p:nvPr/>
      </p:nvGrpSpPr>
      <p:grpSpPr>
        <a:xfrm>
          <a:off x="0" y="0"/>
          <a:ext cx="0" cy="0"/>
          <a:chOff x="0" y="0"/>
          <a:chExt cx="0" cy="0"/>
        </a:xfrm>
      </p:grpSpPr>
      <p:sp>
        <p:nvSpPr>
          <p:cNvPr id="89" name="Corpo livello uno…"/>
          <p:cNvSpPr txBox="1">
            <a:spLocks noGrp="1"/>
          </p:cNvSpPr>
          <p:nvPr>
            <p:ph type="body" idx="1"/>
          </p:nvPr>
        </p:nvSpPr>
        <p:spPr>
          <a:xfrm>
            <a:off x="850900" y="838200"/>
            <a:ext cx="11303000" cy="80772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Corpo livello uno</a:t>
            </a:r>
          </a:p>
          <a:p>
            <a:pPr lvl="1"/>
            <a:r>
              <a:t>Corpo livello due</a:t>
            </a:r>
          </a:p>
          <a:p>
            <a:pPr lvl="2"/>
            <a:r>
              <a:t>Corpo livello tre</a:t>
            </a:r>
          </a:p>
          <a:p>
            <a:pPr lvl="3"/>
            <a:r>
              <a:t>Corpo livello quattro</a:t>
            </a:r>
          </a:p>
          <a:p>
            <a:pPr lvl="4"/>
            <a:r>
              <a:t>Corpo livello cinque</a:t>
            </a:r>
          </a:p>
        </p:txBody>
      </p:sp>
      <p:sp>
        <p:nvSpPr>
          <p:cNvPr id="90"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Foto - 3 per pagina">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97" name="Immagine"/>
          <p:cNvSpPr>
            <a:spLocks noGrp="1"/>
          </p:cNvSpPr>
          <p:nvPr>
            <p:ph type="pic" sz="quarter" idx="13"/>
          </p:nvPr>
        </p:nvSpPr>
        <p:spPr>
          <a:xfrm>
            <a:off x="6845300" y="5207000"/>
            <a:ext cx="5041900" cy="3568700"/>
          </a:xfrm>
          <a:prstGeom prst="rect">
            <a:avLst/>
          </a:prstGeom>
          <a:ln w="9525">
            <a:round/>
          </a:ln>
        </p:spPr>
        <p:txBody>
          <a:bodyPr lIns="91439" tIns="45719" rIns="91439" bIns="45719" anchor="t">
            <a:noAutofit/>
          </a:bodyPr>
          <a:lstStyle/>
          <a:p>
            <a:endParaRPr/>
          </a:p>
        </p:txBody>
      </p:sp>
      <p:sp>
        <p:nvSpPr>
          <p:cNvPr id="98" name="Immagine"/>
          <p:cNvSpPr>
            <a:spLocks noGrp="1"/>
          </p:cNvSpPr>
          <p:nvPr>
            <p:ph type="pic" sz="quarter" idx="14"/>
          </p:nvPr>
        </p:nvSpPr>
        <p:spPr>
          <a:xfrm>
            <a:off x="6845300" y="990600"/>
            <a:ext cx="5041900" cy="3556000"/>
          </a:xfrm>
          <a:prstGeom prst="rect">
            <a:avLst/>
          </a:prstGeom>
          <a:ln w="9525">
            <a:round/>
          </a:ln>
        </p:spPr>
        <p:txBody>
          <a:bodyPr lIns="91439" tIns="45719" rIns="91439" bIns="45719" anchor="t">
            <a:noAutofit/>
          </a:bodyPr>
          <a:lstStyle/>
          <a:p>
            <a:endParaRPr/>
          </a:p>
        </p:txBody>
      </p:sp>
      <p:sp>
        <p:nvSpPr>
          <p:cNvPr id="99" name="Immagine"/>
          <p:cNvSpPr>
            <a:spLocks noGrp="1"/>
          </p:cNvSpPr>
          <p:nvPr>
            <p:ph type="pic" sz="half" idx="15"/>
          </p:nvPr>
        </p:nvSpPr>
        <p:spPr>
          <a:xfrm>
            <a:off x="1155700" y="990600"/>
            <a:ext cx="5041900" cy="7772400"/>
          </a:xfrm>
          <a:prstGeom prst="rect">
            <a:avLst/>
          </a:prstGeom>
          <a:ln w="9525">
            <a:round/>
          </a:ln>
        </p:spPr>
        <p:txBody>
          <a:bodyPr lIns="91439" tIns="45719" rIns="91439" bIns="45719" anchor="t">
            <a:noAutofit/>
          </a:bodyPr>
          <a:lstStyle/>
          <a:p>
            <a:endParaRPr/>
          </a:p>
        </p:txBody>
      </p:sp>
      <p:sp>
        <p:nvSpPr>
          <p:cNvPr id="100" name="Numero diapositiva"/>
          <p:cNvSpPr txBox="1">
            <a:spLocks noGrp="1"/>
          </p:cNvSpPr>
          <p:nvPr>
            <p:ph type="sldNum" sz="quarter" idx="2"/>
          </p:nvPr>
        </p:nvSpPr>
        <p:spPr>
          <a:xfrm>
            <a:off x="6366789" y="9245599"/>
            <a:ext cx="283922" cy="381001"/>
          </a:xfrm>
          <a:prstGeom prst="rect">
            <a:avLst/>
          </a:prstGeom>
          <a:noFill/>
        </p:spPr>
        <p:txBody>
          <a:bodyPr anchor="b"/>
          <a:lstStyle>
            <a:lvl1pPr>
              <a:defRPr>
                <a:solidFill>
                  <a:srgbClr val="FAEFE0"/>
                </a:solidFill>
              </a:defRPr>
            </a:lvl1p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Linea"/>
          <p:cNvSpPr/>
          <p:nvPr/>
        </p:nvSpPr>
        <p:spPr>
          <a:xfrm>
            <a:off x="317248" y="2438400"/>
            <a:ext cx="12383234" cy="128"/>
          </a:xfrm>
          <a:prstGeom prst="line">
            <a:avLst/>
          </a:prstGeom>
          <a:ln w="12700">
            <a:solidFill>
              <a:srgbClr val="998074">
                <a:alpha val="75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3" name="Titolo Testo"/>
          <p:cNvSpPr txBox="1">
            <a:spLocks noGrp="1"/>
          </p:cNvSpPr>
          <p:nvPr>
            <p:ph type="title"/>
          </p:nvPr>
        </p:nvSpPr>
        <p:spPr>
          <a:xfrm>
            <a:off x="850900" y="838200"/>
            <a:ext cx="11303000" cy="1270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Titolo Testo</a:t>
            </a:r>
          </a:p>
        </p:txBody>
      </p:sp>
      <p:sp>
        <p:nvSpPr>
          <p:cNvPr id="4" name="Corpo livello uno…"/>
          <p:cNvSpPr txBox="1">
            <a:spLocks noGrp="1"/>
          </p:cNvSpPr>
          <p:nvPr>
            <p:ph type="body" idx="1"/>
          </p:nvPr>
        </p:nvSpPr>
        <p:spPr>
          <a:xfrm>
            <a:off x="850900" y="2755900"/>
            <a:ext cx="11303000" cy="6350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a:buBlip>
                <a:blip r:embed="rId15"/>
              </a:buBlip>
            </a:lvl1pPr>
            <a:lvl2pPr>
              <a:buBlip>
                <a:blip r:embed="rId15"/>
              </a:buBlip>
            </a:lvl2pPr>
            <a:lvl3pPr>
              <a:buBlip>
                <a:blip r:embed="rId15"/>
              </a:buBlip>
            </a:lvl3pPr>
            <a:lvl4pPr>
              <a:buBlip>
                <a:blip r:embed="rId15"/>
              </a:buBlip>
            </a:lvl4pPr>
            <a:lvl5pPr>
              <a:buBlip>
                <a:blip r:embed="rId15"/>
              </a:buBlip>
            </a:lvl5pPr>
          </a:lstStyle>
          <a:p>
            <a:r>
              <a:t>Corpo livello uno</a:t>
            </a:r>
          </a:p>
          <a:p>
            <a:pPr lvl="1"/>
            <a:r>
              <a:t>Corpo livello due</a:t>
            </a:r>
          </a:p>
          <a:p>
            <a:pPr lvl="2"/>
            <a:r>
              <a:t>Corpo livello tre</a:t>
            </a:r>
          </a:p>
          <a:p>
            <a:pPr lvl="3"/>
            <a:r>
              <a:t>Corpo livello quattro</a:t>
            </a:r>
          </a:p>
          <a:p>
            <a:pPr lvl="4"/>
            <a:r>
              <a:t>Corpo livello cinque</a:t>
            </a:r>
          </a:p>
        </p:txBody>
      </p:sp>
      <p:sp>
        <p:nvSpPr>
          <p:cNvPr id="5" name="Numero diapositiva"/>
          <p:cNvSpPr txBox="1">
            <a:spLocks noGrp="1"/>
          </p:cNvSpPr>
          <p:nvPr>
            <p:ph type="sldNum" sz="quarter" idx="2"/>
          </p:nvPr>
        </p:nvSpPr>
        <p:spPr>
          <a:xfrm>
            <a:off x="6366789" y="9245600"/>
            <a:ext cx="283922" cy="381000"/>
          </a:xfrm>
          <a:prstGeom prst="rect">
            <a:avLst/>
          </a:prstGeom>
          <a:gradFill>
            <a:gsLst>
              <a:gs pos="0">
                <a:srgbClr val="FDEFE1"/>
              </a:gs>
              <a:gs pos="100000">
                <a:srgbClr val="FAECDB"/>
              </a:gs>
            </a:gsLst>
            <a:lin ang="5400000"/>
          </a:gradFill>
          <a:ln w="12700">
            <a:miter lim="400000"/>
          </a:ln>
        </p:spPr>
        <p:txBody>
          <a:bodyPr wrap="none" lIns="50800" tIns="50800" rIns="50800" bIns="50800">
            <a:spAutoFit/>
          </a:bodyPr>
          <a:lstStyle>
            <a:lvl1pPr>
              <a:defRPr sz="1800">
                <a:solidFill>
                  <a:srgbClr val="503B28"/>
                </a:solidFill>
                <a:latin typeface="Bodoni SvtyTwo OS ITC TT-BookIt"/>
                <a:ea typeface="Bodoni SvtyTwo OS ITC TT-BookIt"/>
                <a:cs typeface="Bodoni SvtyTwo OS ITC TT-BookIt"/>
                <a:sym typeface="Bodoni SvtyTwo OS ITC TT-BookIt"/>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1pPr>
      <a:lvl2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2pPr>
      <a:lvl3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3pPr>
      <a:lvl4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4pPr>
      <a:lvl5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5pPr>
      <a:lvl6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6pPr>
      <a:lvl7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7pPr>
      <a:lvl8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8pPr>
      <a:lvl9pPr marL="0" marR="0" indent="0" algn="ctr" defTabSz="584200" rtl="0" latinLnBrk="0">
        <a:lnSpc>
          <a:spcPct val="80000"/>
        </a:lnSpc>
        <a:spcBef>
          <a:spcPts val="0"/>
        </a:spcBef>
        <a:spcAft>
          <a:spcPts val="0"/>
        </a:spcAft>
        <a:buClrTx/>
        <a:buSzTx/>
        <a:buFontTx/>
        <a:buNone/>
        <a:tabLst/>
        <a:defRPr sz="8300" b="0" i="0" u="none" strike="noStrike" cap="all" spc="0" baseline="0">
          <a:ln>
            <a:noFill/>
          </a:ln>
          <a:solidFill>
            <a:srgbClr val="000000"/>
          </a:solidFill>
          <a:uFillTx/>
          <a:latin typeface="+mn-lt"/>
          <a:ea typeface="+mn-ea"/>
          <a:cs typeface="+mn-cs"/>
          <a:sym typeface="Academy Engraved LET"/>
        </a:defRPr>
      </a:lvl9pPr>
    </p:titleStyle>
    <p:bodyStyle>
      <a:lvl1pPr marL="4445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1pPr>
      <a:lvl2pPr marL="8890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2pPr>
      <a:lvl3pPr marL="13335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3pPr>
      <a:lvl4pPr marL="17780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4pPr>
      <a:lvl5pPr marL="22225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5pPr>
      <a:lvl6pPr marL="26670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6pPr>
      <a:lvl7pPr marL="31115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7pPr>
      <a:lvl8pPr marL="35560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8pPr>
      <a:lvl9pPr marL="4000500" marR="0" indent="-444500" algn="l" defTabSz="584200" rtl="0" latinLnBrk="0">
        <a:lnSpc>
          <a:spcPct val="110000"/>
        </a:lnSpc>
        <a:spcBef>
          <a:spcPts val="5500"/>
        </a:spcBef>
        <a:spcAft>
          <a:spcPts val="0"/>
        </a:spcAft>
        <a:buClrTx/>
        <a:buSzPct val="45000"/>
        <a:buFontTx/>
        <a:buBlip>
          <a:blip r:embed="rId15"/>
        </a:buBlip>
        <a:tabLst/>
        <a:defRPr sz="4000" b="0" i="0" u="none" strike="noStrike" cap="none" spc="0" baseline="0">
          <a:ln>
            <a:noFill/>
          </a:ln>
          <a:solidFill>
            <a:srgbClr val="57554B"/>
          </a:solidFill>
          <a:uFillTx/>
          <a:latin typeface="Hoefler Text"/>
          <a:ea typeface="Hoefler Text"/>
          <a:cs typeface="Hoefler Text"/>
          <a:sym typeface="Hoefler Text"/>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Bodoni SvtyTwo OS ITC TT-BookI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ARADISO…"/>
          <p:cNvSpPr txBox="1">
            <a:spLocks noGrp="1"/>
          </p:cNvSpPr>
          <p:nvPr>
            <p:ph type="ctrTitle"/>
          </p:nvPr>
        </p:nvSpPr>
        <p:spPr>
          <a:prstGeom prst="rect">
            <a:avLst/>
          </a:prstGeom>
        </p:spPr>
        <p:txBody>
          <a:bodyPr/>
          <a:lstStyle/>
          <a:p>
            <a:pPr defTabSz="297941">
              <a:defRPr sz="5151"/>
            </a:pPr>
            <a:r>
              <a:t>PARADISO</a:t>
            </a:r>
          </a:p>
          <a:p>
            <a:pPr defTabSz="297941">
              <a:defRPr sz="5151"/>
            </a:pPr>
            <a:r>
              <a:t>E</a:t>
            </a:r>
          </a:p>
          <a:p>
            <a:pPr defTabSz="297941">
              <a:defRPr sz="5151"/>
            </a:pPr>
            <a:r>
              <a:t> INFERNO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33"/>
                                        </p:tgtEl>
                                        <p:attrNameLst>
                                          <p:attrName>style.visibility</p:attrName>
                                        </p:attrNameLst>
                                      </p:cBhvr>
                                      <p:to>
                                        <p:strVal val="visible"/>
                                      </p:to>
                                    </p:set>
                                    <p:anim calcmode="lin" valueType="num">
                                      <p:cBhvr>
                                        <p:cTn id="7" dur="1000" fill="hold"/>
                                        <p:tgtEl>
                                          <p:spTgt spid="133"/>
                                        </p:tgtEl>
                                        <p:attrNameLst>
                                          <p:attrName>ppt_w</p:attrName>
                                        </p:attrNameLst>
                                      </p:cBhvr>
                                      <p:tavLst>
                                        <p:tav tm="0">
                                          <p:val>
                                            <p:fltVal val="0"/>
                                          </p:val>
                                        </p:tav>
                                        <p:tav tm="100000">
                                          <p:val>
                                            <p:strVal val="#ppt_w"/>
                                          </p:val>
                                        </p:tav>
                                      </p:tavLst>
                                    </p:anim>
                                    <p:anim calcmode="lin" valueType="num">
                                      <p:cBhvr>
                                        <p:cTn id="8" dur="1000" fill="hold"/>
                                        <p:tgtEl>
                                          <p:spTgt spid="133"/>
                                        </p:tgtEl>
                                        <p:attrNameLst>
                                          <p:attrName>ppt_h</p:attrName>
                                        </p:attrNameLst>
                                      </p:cBhvr>
                                      <p:tavLst>
                                        <p:tav tm="0">
                                          <p:val>
                                            <p:fltVal val="0"/>
                                          </p:val>
                                        </p:tav>
                                        <p:tav tm="100000">
                                          <p:val>
                                            <p:strVal val="#ppt_h"/>
                                          </p:val>
                                        </p:tav>
                                      </p:tavLst>
                                    </p:anim>
                                    <p:anim calcmode="lin" valueType="num">
                                      <p:cBhvr>
                                        <p:cTn id="9" dur="1000" fill="hold"/>
                                        <p:tgtEl>
                                          <p:spTgt spid="13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1"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 name="Unknown.jpeg" descr="Unknown.jpeg"/>
          <p:cNvPicPr>
            <a:picLocks noChangeAspect="1"/>
          </p:cNvPicPr>
          <p:nvPr/>
        </p:nvPicPr>
        <p:blipFill>
          <a:blip r:embed="rId2">
            <a:extLst/>
          </a:blip>
          <a:stretch>
            <a:fillRect/>
          </a:stretch>
        </p:blipFill>
        <p:spPr>
          <a:xfrm>
            <a:off x="1608049" y="1798387"/>
            <a:ext cx="9490419" cy="7108654"/>
          </a:xfrm>
          <a:prstGeom prst="rect">
            <a:avLst/>
          </a:prstGeom>
          <a:ln w="12700">
            <a:miter lim="400000"/>
          </a:ln>
        </p:spPr>
      </p:pic>
      <p:sp>
        <p:nvSpPr>
          <p:cNvPr id="170" name="Puoi scegliere…"/>
          <p:cNvSpPr txBox="1"/>
          <p:nvPr/>
        </p:nvSpPr>
        <p:spPr>
          <a:xfrm>
            <a:off x="4001617" y="640689"/>
            <a:ext cx="4518966" cy="915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7200">
                <a:latin typeface="SignPainter-HouseScript"/>
                <a:ea typeface="SignPainter-HouseScript"/>
                <a:cs typeface="SignPainter-HouseScript"/>
                <a:sym typeface="SignPainter-HouseScript"/>
              </a:defRPr>
            </a:lvl1pPr>
          </a:lstStyle>
          <a:p>
            <a:r>
              <a:t>Puoi scegliere…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69"/>
                                        </p:tgtEl>
                                        <p:attrNameLst>
                                          <p:attrName>style.visibility</p:attrName>
                                        </p:attrNameLst>
                                      </p:cBhvr>
                                      <p:to>
                                        <p:strVal val="visible"/>
                                      </p:to>
                                    </p:set>
                                    <p:anim calcmode="lin" valueType="num">
                                      <p:cBhvr>
                                        <p:cTn id="7" dur="1000" fill="hold"/>
                                        <p:tgtEl>
                                          <p:spTgt spid="169"/>
                                        </p:tgtEl>
                                        <p:attrNameLst>
                                          <p:attrName>ppt_w</p:attrName>
                                        </p:attrNameLst>
                                      </p:cBhvr>
                                      <p:tavLst>
                                        <p:tav tm="0">
                                          <p:val>
                                            <p:fltVal val="0"/>
                                          </p:val>
                                        </p:tav>
                                        <p:tav tm="100000">
                                          <p:val>
                                            <p:strVal val="#ppt_w"/>
                                          </p:val>
                                        </p:tav>
                                      </p:tavLst>
                                    </p:anim>
                                    <p:anim calcmode="lin" valueType="num">
                                      <p:cBhvr>
                                        <p:cTn id="8" dur="1000" fill="hold"/>
                                        <p:tgtEl>
                                          <p:spTgt spid="169"/>
                                        </p:tgtEl>
                                        <p:attrNameLst>
                                          <p:attrName>ppt_h</p:attrName>
                                        </p:attrNameLst>
                                      </p:cBhvr>
                                      <p:tavLst>
                                        <p:tav tm="0">
                                          <p:val>
                                            <p:fltVal val="0"/>
                                          </p:val>
                                        </p:tav>
                                        <p:tav tm="100000">
                                          <p:val>
                                            <p:strVal val="#ppt_h"/>
                                          </p:val>
                                        </p:tav>
                                      </p:tavLst>
                                    </p:anim>
                                    <p:anim calcmode="lin" valueType="num">
                                      <p:cBhvr>
                                        <p:cTn id="9" dur="1000" fill="hold"/>
                                        <p:tgtEl>
                                          <p:spTgt spid="16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32" fill="hold" grpId="2" nodeType="clickEffect">
                                  <p:stCondLst>
                                    <p:cond delay="0"/>
                                  </p:stCondLst>
                                  <p:iterate>
                                    <p:tmAbs val="0"/>
                                  </p:iterate>
                                  <p:childTnLst>
                                    <p:set>
                                      <p:cBhvr>
                                        <p:cTn id="14" fill="hold"/>
                                        <p:tgtEl>
                                          <p:spTgt spid="170"/>
                                        </p:tgtEl>
                                        <p:attrNameLst>
                                          <p:attrName>style.visibility</p:attrName>
                                        </p:attrNameLst>
                                      </p:cBhvr>
                                      <p:to>
                                        <p:strVal val="visible"/>
                                      </p:to>
                                    </p:set>
                                    <p:anim calcmode="lin" valueType="num">
                                      <p:cBhvr>
                                        <p:cTn id="15" dur="2500" fill="hold"/>
                                        <p:tgtEl>
                                          <p:spTgt spid="170"/>
                                        </p:tgtEl>
                                        <p:attrNameLst>
                                          <p:attrName>ppt_w</p:attrName>
                                        </p:attrNameLst>
                                      </p:cBhvr>
                                      <p:tavLst>
                                        <p:tav tm="0">
                                          <p:val>
                                            <p:strVal val="4*#ppt_w"/>
                                          </p:val>
                                        </p:tav>
                                        <p:tav tm="100000">
                                          <p:val>
                                            <p:strVal val="#ppt_w"/>
                                          </p:val>
                                        </p:tav>
                                      </p:tavLst>
                                    </p:anim>
                                    <p:anim calcmode="lin" valueType="num">
                                      <p:cBhvr>
                                        <p:cTn id="16" dur="2500" fill="hold"/>
                                        <p:tgtEl>
                                          <p:spTgt spid="170"/>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 grpId="1" animBg="1" advAuto="0"/>
      <p:bldP spid="170" grpId="2"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Un sant'uomo ebbe un giorno a conversare con Dio e gli chiese: &quot;Signore, mi piacerebbe sapere come sono il Paradiso e l'Inferno&quot;.…"/>
          <p:cNvSpPr txBox="1"/>
          <p:nvPr/>
        </p:nvSpPr>
        <p:spPr>
          <a:xfrm>
            <a:off x="795709" y="1768506"/>
            <a:ext cx="11413382" cy="55688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just" defTabSz="457200">
              <a:defRPr sz="4600" b="1">
                <a:solidFill>
                  <a:srgbClr val="000000"/>
                </a:solidFill>
                <a:latin typeface="Arial"/>
                <a:ea typeface="Arial"/>
                <a:cs typeface="Arial"/>
                <a:sym typeface="Arial"/>
              </a:defRPr>
            </a:pPr>
            <a:r>
              <a:t>Un sant'uomo ebbe un giorno a conversare con Dio e gli chiese: "Signore, mi piacerebbe sapere come sono il Paradiso e l'Inferno".</a:t>
            </a:r>
          </a:p>
          <a:p>
            <a:pPr algn="just" defTabSz="457200">
              <a:defRPr sz="4600" b="1">
                <a:solidFill>
                  <a:srgbClr val="000000"/>
                </a:solidFill>
                <a:latin typeface="Arial"/>
                <a:ea typeface="Arial"/>
                <a:cs typeface="Arial"/>
                <a:sym typeface="Arial"/>
              </a:defRPr>
            </a:pPr>
            <a:r>
              <a:t>Dio condusse il sant'uomo verso due porte. Aprì una delle due e gli permise di guardare all'interno.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35"/>
                                        </p:tgtEl>
                                        <p:attrNameLst>
                                          <p:attrName>style.visibility</p:attrName>
                                        </p:attrNameLst>
                                      </p:cBhvr>
                                      <p:to>
                                        <p:strVal val="visible"/>
                                      </p:to>
                                    </p:set>
                                    <p:anim calcmode="lin" valueType="num">
                                      <p:cBhvr>
                                        <p:cTn id="7" dur="1000" fill="hold"/>
                                        <p:tgtEl>
                                          <p:spTgt spid="135"/>
                                        </p:tgtEl>
                                        <p:attrNameLst>
                                          <p:attrName>ppt_w</p:attrName>
                                        </p:attrNameLst>
                                      </p:cBhvr>
                                      <p:tavLst>
                                        <p:tav tm="0">
                                          <p:val>
                                            <p:fltVal val="0"/>
                                          </p:val>
                                        </p:tav>
                                        <p:tav tm="100000">
                                          <p:val>
                                            <p:strVal val="#ppt_w"/>
                                          </p:val>
                                        </p:tav>
                                      </p:tavLst>
                                    </p:anim>
                                    <p:anim calcmode="lin" valueType="num">
                                      <p:cBhvr>
                                        <p:cTn id="8" dur="1000" fill="hold"/>
                                        <p:tgtEl>
                                          <p:spTgt spid="135"/>
                                        </p:tgtEl>
                                        <p:attrNameLst>
                                          <p:attrName>ppt_h</p:attrName>
                                        </p:attrNameLst>
                                      </p:cBhvr>
                                      <p:tavLst>
                                        <p:tav tm="0">
                                          <p:val>
                                            <p:fltVal val="0"/>
                                          </p:val>
                                        </p:tav>
                                        <p:tav tm="100000">
                                          <p:val>
                                            <p:strVal val="#ppt_h"/>
                                          </p:val>
                                        </p:tav>
                                      </p:tavLst>
                                    </p:anim>
                                    <p:anim calcmode="lin" valueType="num">
                                      <p:cBhvr>
                                        <p:cTn id="9" dur="1000" fill="hold"/>
                                        <p:tgtEl>
                                          <p:spTgt spid="13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1"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 name="images-1.png" descr="images-1.png"/>
          <p:cNvPicPr>
            <a:picLocks noGrp="1" noChangeAspect="1"/>
          </p:cNvPicPr>
          <p:nvPr>
            <p:ph type="pic" idx="13"/>
          </p:nvPr>
        </p:nvPicPr>
        <p:blipFill>
          <a:blip r:embed="rId2">
            <a:extLst/>
          </a:blip>
          <a:srcRect t="12500" b="12500"/>
          <a:stretch>
            <a:fillRect/>
          </a:stretch>
        </p:blipFill>
        <p:spPr>
          <a:prstGeom prst="rect">
            <a:avLst/>
          </a:prstGeom>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37"/>
                                        </p:tgtEl>
                                        <p:attrNameLst>
                                          <p:attrName>style.visibility</p:attrName>
                                        </p:attrNameLst>
                                      </p:cBhvr>
                                      <p:to>
                                        <p:strVal val="visible"/>
                                      </p:to>
                                    </p:set>
                                    <p:anim calcmode="lin" valueType="num">
                                      <p:cBhvr>
                                        <p:cTn id="7" dur="1000" fill="hold"/>
                                        <p:tgtEl>
                                          <p:spTgt spid="137"/>
                                        </p:tgtEl>
                                        <p:attrNameLst>
                                          <p:attrName>ppt_w</p:attrName>
                                        </p:attrNameLst>
                                      </p:cBhvr>
                                      <p:tavLst>
                                        <p:tav tm="0">
                                          <p:val>
                                            <p:fltVal val="0"/>
                                          </p:val>
                                        </p:tav>
                                        <p:tav tm="100000">
                                          <p:val>
                                            <p:strVal val="#ppt_w"/>
                                          </p:val>
                                        </p:tav>
                                      </p:tavLst>
                                    </p:anim>
                                    <p:anim calcmode="lin" valueType="num">
                                      <p:cBhvr>
                                        <p:cTn id="8" dur="1000" fill="hold"/>
                                        <p:tgtEl>
                                          <p:spTgt spid="137"/>
                                        </p:tgtEl>
                                        <p:attrNameLst>
                                          <p:attrName>ppt_h</p:attrName>
                                        </p:attrNameLst>
                                      </p:cBhvr>
                                      <p:tavLst>
                                        <p:tav tm="0">
                                          <p:val>
                                            <p:fltVal val="0"/>
                                          </p:val>
                                        </p:tav>
                                        <p:tav tm="100000">
                                          <p:val>
                                            <p:strVal val="#ppt_h"/>
                                          </p:val>
                                        </p:tav>
                                      </p:tavLst>
                                    </p:anim>
                                    <p:anim calcmode="lin" valueType="num">
                                      <p:cBhvr>
                                        <p:cTn id="9" dur="1000" fill="hold"/>
                                        <p:tgtEl>
                                          <p:spTgt spid="13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1"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Al centro della stanza, c'era una grandissima tavola rotonda. Sulla tavola, si trovava un grandissimo recipiente contenente cibo dal profumo delizioso. Il sant'uomo sentì l'acquolina in bocca. Le persone sedute attorno al tavolo erano magre, dall'aspetto livido e malato. Avevano tutti l'aria affamata. Avevano dei cucchiai dai manici lunghissimi, legati alle loro braccia. Tutti potevano raggiungere il piatto di cibo e raccoglierne un po', ma poiché il manico del cucchiaio era più lungo del braccio, non potevano portare il cibo alla bocca. Il sant'uomo tremò alla vista della loro miseria e delle loro sofferenze. Dio disse: &quot;Hai appena visto l'Inferno&quot;."/>
          <p:cNvSpPr txBox="1"/>
          <p:nvPr/>
        </p:nvSpPr>
        <p:spPr>
          <a:xfrm>
            <a:off x="885776" y="1415018"/>
            <a:ext cx="11377264" cy="73045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just" defTabSz="457200">
              <a:defRPr sz="3800" b="1">
                <a:solidFill>
                  <a:srgbClr val="000000"/>
                </a:solidFill>
                <a:latin typeface="Arial"/>
                <a:ea typeface="Arial"/>
                <a:cs typeface="Arial"/>
                <a:sym typeface="Arial"/>
              </a:defRPr>
            </a:lvl1pPr>
          </a:lstStyle>
          <a:p>
            <a:r>
              <a:rPr sz="3600" dirty="0"/>
              <a:t>Al </a:t>
            </a:r>
            <a:r>
              <a:rPr sz="3600" dirty="0" err="1"/>
              <a:t>centro</a:t>
            </a:r>
            <a:r>
              <a:rPr sz="3600" dirty="0"/>
              <a:t> della stanza, </a:t>
            </a:r>
            <a:r>
              <a:rPr sz="3600" dirty="0" err="1"/>
              <a:t>c'era</a:t>
            </a:r>
            <a:r>
              <a:rPr sz="3600" dirty="0"/>
              <a:t> </a:t>
            </a:r>
            <a:r>
              <a:rPr sz="3600" dirty="0" err="1"/>
              <a:t>una</a:t>
            </a:r>
            <a:r>
              <a:rPr sz="3600" dirty="0"/>
              <a:t> </a:t>
            </a:r>
            <a:r>
              <a:rPr sz="3600" dirty="0" err="1"/>
              <a:t>grandissima</a:t>
            </a:r>
            <a:r>
              <a:rPr sz="3600" dirty="0"/>
              <a:t> </a:t>
            </a:r>
            <a:r>
              <a:rPr sz="3600" dirty="0" err="1"/>
              <a:t>tavola</a:t>
            </a:r>
            <a:r>
              <a:rPr sz="3600" dirty="0"/>
              <a:t> </a:t>
            </a:r>
            <a:r>
              <a:rPr sz="3600" dirty="0" err="1"/>
              <a:t>rotonda</a:t>
            </a:r>
            <a:r>
              <a:rPr sz="3600" dirty="0"/>
              <a:t>. Sulla </a:t>
            </a:r>
            <a:r>
              <a:rPr sz="3600" dirty="0" err="1"/>
              <a:t>tavola</a:t>
            </a:r>
            <a:r>
              <a:rPr sz="3600" dirty="0"/>
              <a:t>, </a:t>
            </a:r>
            <a:r>
              <a:rPr sz="3600" dirty="0" err="1"/>
              <a:t>si</a:t>
            </a:r>
            <a:r>
              <a:rPr sz="3600" dirty="0"/>
              <a:t> </a:t>
            </a:r>
            <a:r>
              <a:rPr sz="3600" dirty="0" err="1"/>
              <a:t>trovava</a:t>
            </a:r>
            <a:r>
              <a:rPr sz="3600" dirty="0"/>
              <a:t> un </a:t>
            </a:r>
            <a:r>
              <a:rPr sz="3600" dirty="0" err="1"/>
              <a:t>grandissimo</a:t>
            </a:r>
            <a:r>
              <a:rPr sz="3600" dirty="0"/>
              <a:t> </a:t>
            </a:r>
            <a:r>
              <a:rPr sz="3600" dirty="0" err="1"/>
              <a:t>recipiente</a:t>
            </a:r>
            <a:r>
              <a:rPr sz="3600" dirty="0"/>
              <a:t> </a:t>
            </a:r>
            <a:r>
              <a:rPr sz="3600" dirty="0" err="1"/>
              <a:t>contenente</a:t>
            </a:r>
            <a:r>
              <a:rPr sz="3600" dirty="0"/>
              <a:t> </a:t>
            </a:r>
            <a:r>
              <a:rPr sz="3600" dirty="0" err="1"/>
              <a:t>cibo</a:t>
            </a:r>
            <a:r>
              <a:rPr sz="3600" dirty="0"/>
              <a:t> dal </a:t>
            </a:r>
            <a:r>
              <a:rPr sz="3600" dirty="0" err="1"/>
              <a:t>profumo</a:t>
            </a:r>
            <a:r>
              <a:rPr sz="3600" dirty="0"/>
              <a:t> </a:t>
            </a:r>
            <a:r>
              <a:rPr sz="3600" dirty="0" err="1"/>
              <a:t>delizioso</a:t>
            </a:r>
            <a:r>
              <a:rPr sz="3600" dirty="0"/>
              <a:t>. Il </a:t>
            </a:r>
            <a:r>
              <a:rPr sz="3600" dirty="0" err="1"/>
              <a:t>sant'uomo</a:t>
            </a:r>
            <a:r>
              <a:rPr sz="3600" dirty="0"/>
              <a:t> </a:t>
            </a:r>
            <a:r>
              <a:rPr sz="3600" dirty="0" err="1"/>
              <a:t>sentì</a:t>
            </a:r>
            <a:r>
              <a:rPr sz="3600" dirty="0"/>
              <a:t> </a:t>
            </a:r>
            <a:r>
              <a:rPr sz="3600" dirty="0" err="1"/>
              <a:t>l'acquolina</a:t>
            </a:r>
            <a:r>
              <a:rPr sz="3600" dirty="0"/>
              <a:t> in </a:t>
            </a:r>
            <a:r>
              <a:rPr sz="3600" dirty="0" err="1"/>
              <a:t>bocca</a:t>
            </a:r>
            <a:r>
              <a:rPr sz="3600" dirty="0"/>
              <a:t>. Le </a:t>
            </a:r>
            <a:r>
              <a:rPr sz="3600" dirty="0" err="1"/>
              <a:t>persone</a:t>
            </a:r>
            <a:r>
              <a:rPr sz="3600" dirty="0"/>
              <a:t> </a:t>
            </a:r>
            <a:r>
              <a:rPr sz="3600" dirty="0" err="1"/>
              <a:t>sedute</a:t>
            </a:r>
            <a:r>
              <a:rPr sz="3600" dirty="0"/>
              <a:t> </a:t>
            </a:r>
            <a:r>
              <a:rPr sz="3600" dirty="0" err="1"/>
              <a:t>attorno</a:t>
            </a:r>
            <a:r>
              <a:rPr sz="3600" dirty="0"/>
              <a:t> al </a:t>
            </a:r>
            <a:r>
              <a:rPr sz="3600" dirty="0" err="1"/>
              <a:t>tavolo</a:t>
            </a:r>
            <a:r>
              <a:rPr sz="3600" dirty="0"/>
              <a:t> </a:t>
            </a:r>
            <a:r>
              <a:rPr sz="3600" dirty="0" err="1"/>
              <a:t>erano</a:t>
            </a:r>
            <a:r>
              <a:rPr sz="3600" dirty="0"/>
              <a:t> </a:t>
            </a:r>
            <a:r>
              <a:rPr sz="3600" dirty="0" err="1"/>
              <a:t>magre</a:t>
            </a:r>
            <a:r>
              <a:rPr sz="3600" dirty="0"/>
              <a:t>, </a:t>
            </a:r>
            <a:r>
              <a:rPr sz="3600" dirty="0" err="1"/>
              <a:t>dall'aspetto</a:t>
            </a:r>
            <a:r>
              <a:rPr sz="3600" dirty="0"/>
              <a:t> </a:t>
            </a:r>
            <a:r>
              <a:rPr sz="3600" dirty="0" err="1"/>
              <a:t>livido</a:t>
            </a:r>
            <a:r>
              <a:rPr sz="3600" dirty="0"/>
              <a:t> e </a:t>
            </a:r>
            <a:r>
              <a:rPr sz="3600" dirty="0" err="1"/>
              <a:t>malato</a:t>
            </a:r>
            <a:r>
              <a:rPr sz="3600" dirty="0"/>
              <a:t>. </a:t>
            </a:r>
            <a:r>
              <a:rPr sz="3600" dirty="0" err="1"/>
              <a:t>Avevano</a:t>
            </a:r>
            <a:r>
              <a:rPr sz="3600" dirty="0"/>
              <a:t> </a:t>
            </a:r>
            <a:r>
              <a:rPr sz="3600" dirty="0" err="1"/>
              <a:t>tutti</a:t>
            </a:r>
            <a:r>
              <a:rPr sz="3600" dirty="0"/>
              <a:t> </a:t>
            </a:r>
            <a:r>
              <a:rPr sz="3600" dirty="0" err="1"/>
              <a:t>l'aria</a:t>
            </a:r>
            <a:r>
              <a:rPr sz="3600" dirty="0"/>
              <a:t> </a:t>
            </a:r>
            <a:r>
              <a:rPr sz="3600" dirty="0" err="1"/>
              <a:t>affamata</a:t>
            </a:r>
            <a:r>
              <a:rPr sz="3600" dirty="0"/>
              <a:t>. </a:t>
            </a:r>
            <a:r>
              <a:rPr sz="3600" dirty="0" err="1"/>
              <a:t>Avevano</a:t>
            </a:r>
            <a:r>
              <a:rPr sz="3600" dirty="0"/>
              <a:t> dei </a:t>
            </a:r>
            <a:r>
              <a:rPr sz="3600" dirty="0" err="1"/>
              <a:t>cucchiai</a:t>
            </a:r>
            <a:r>
              <a:rPr sz="3600" dirty="0"/>
              <a:t> </a:t>
            </a:r>
            <a:r>
              <a:rPr sz="3600" dirty="0" err="1"/>
              <a:t>dai</a:t>
            </a:r>
            <a:r>
              <a:rPr sz="3600" dirty="0"/>
              <a:t> </a:t>
            </a:r>
            <a:r>
              <a:rPr sz="3600" dirty="0" err="1"/>
              <a:t>manici</a:t>
            </a:r>
            <a:r>
              <a:rPr sz="3600" dirty="0"/>
              <a:t> </a:t>
            </a:r>
            <a:r>
              <a:rPr sz="3600" dirty="0" err="1"/>
              <a:t>lunghissimi</a:t>
            </a:r>
            <a:r>
              <a:rPr sz="3600" dirty="0"/>
              <a:t>, </a:t>
            </a:r>
            <a:r>
              <a:rPr sz="3600" dirty="0" err="1"/>
              <a:t>legati</a:t>
            </a:r>
            <a:r>
              <a:rPr sz="3600" dirty="0"/>
              <a:t> </a:t>
            </a:r>
            <a:r>
              <a:rPr sz="3600" dirty="0" err="1"/>
              <a:t>alle</a:t>
            </a:r>
            <a:r>
              <a:rPr sz="3600" dirty="0"/>
              <a:t> </a:t>
            </a:r>
            <a:r>
              <a:rPr sz="3600" dirty="0" err="1"/>
              <a:t>loro</a:t>
            </a:r>
            <a:r>
              <a:rPr sz="3600" dirty="0"/>
              <a:t> </a:t>
            </a:r>
            <a:r>
              <a:rPr sz="3600" dirty="0" err="1"/>
              <a:t>braccia</a:t>
            </a:r>
            <a:r>
              <a:rPr sz="3600" dirty="0"/>
              <a:t>. </a:t>
            </a:r>
            <a:r>
              <a:rPr sz="3600" dirty="0" err="1"/>
              <a:t>Tutti</a:t>
            </a:r>
            <a:r>
              <a:rPr sz="3600" dirty="0"/>
              <a:t> </a:t>
            </a:r>
            <a:r>
              <a:rPr sz="3600" dirty="0" err="1"/>
              <a:t>potevano</a:t>
            </a:r>
            <a:r>
              <a:rPr sz="3600" dirty="0"/>
              <a:t> </a:t>
            </a:r>
            <a:r>
              <a:rPr sz="3600" dirty="0" err="1"/>
              <a:t>raggiungere</a:t>
            </a:r>
            <a:r>
              <a:rPr sz="3600" dirty="0"/>
              <a:t> </a:t>
            </a:r>
            <a:r>
              <a:rPr sz="3600" dirty="0" err="1"/>
              <a:t>il</a:t>
            </a:r>
            <a:r>
              <a:rPr sz="3600" dirty="0"/>
              <a:t> </a:t>
            </a:r>
            <a:r>
              <a:rPr sz="3600" dirty="0" err="1"/>
              <a:t>piatto</a:t>
            </a:r>
            <a:r>
              <a:rPr sz="3600" dirty="0"/>
              <a:t> di </a:t>
            </a:r>
            <a:r>
              <a:rPr sz="3600" dirty="0" err="1"/>
              <a:t>cibo</a:t>
            </a:r>
            <a:r>
              <a:rPr sz="3600" dirty="0"/>
              <a:t> e </a:t>
            </a:r>
            <a:r>
              <a:rPr sz="3600" dirty="0" err="1"/>
              <a:t>raccoglierne</a:t>
            </a:r>
            <a:r>
              <a:rPr sz="3600" dirty="0"/>
              <a:t> un </a:t>
            </a:r>
            <a:r>
              <a:rPr sz="3600" dirty="0" err="1"/>
              <a:t>po</a:t>
            </a:r>
            <a:r>
              <a:rPr sz="3600" dirty="0"/>
              <a:t>', ma </a:t>
            </a:r>
            <a:r>
              <a:rPr sz="3600" dirty="0" err="1"/>
              <a:t>poiché</a:t>
            </a:r>
            <a:r>
              <a:rPr sz="3600" dirty="0"/>
              <a:t> </a:t>
            </a:r>
            <a:r>
              <a:rPr sz="3600" dirty="0" err="1"/>
              <a:t>il</a:t>
            </a:r>
            <a:r>
              <a:rPr sz="3600" dirty="0"/>
              <a:t> </a:t>
            </a:r>
            <a:r>
              <a:rPr sz="3600" dirty="0" err="1"/>
              <a:t>manico</a:t>
            </a:r>
            <a:r>
              <a:rPr sz="3600" dirty="0"/>
              <a:t> del </a:t>
            </a:r>
            <a:r>
              <a:rPr sz="3600" dirty="0" err="1"/>
              <a:t>cucchiaio</a:t>
            </a:r>
            <a:r>
              <a:rPr sz="3600" dirty="0"/>
              <a:t> era </a:t>
            </a:r>
            <a:r>
              <a:rPr sz="3600" dirty="0" err="1"/>
              <a:t>più</a:t>
            </a:r>
            <a:r>
              <a:rPr sz="3600" dirty="0"/>
              <a:t> </a:t>
            </a:r>
            <a:r>
              <a:rPr sz="3600" dirty="0" err="1"/>
              <a:t>lungo</a:t>
            </a:r>
            <a:r>
              <a:rPr sz="3600" dirty="0"/>
              <a:t> del </a:t>
            </a:r>
            <a:r>
              <a:rPr sz="3600" dirty="0" err="1"/>
              <a:t>braccio</a:t>
            </a:r>
            <a:r>
              <a:rPr sz="3600" dirty="0"/>
              <a:t>, non </a:t>
            </a:r>
            <a:r>
              <a:rPr sz="3600" dirty="0" err="1"/>
              <a:t>potevano</a:t>
            </a:r>
            <a:r>
              <a:rPr sz="3600" dirty="0"/>
              <a:t> </a:t>
            </a:r>
            <a:r>
              <a:rPr sz="3600" dirty="0" err="1"/>
              <a:t>portare</a:t>
            </a:r>
            <a:r>
              <a:rPr sz="3600" dirty="0"/>
              <a:t> </a:t>
            </a:r>
            <a:r>
              <a:rPr sz="3600" dirty="0" err="1"/>
              <a:t>il</a:t>
            </a:r>
            <a:r>
              <a:rPr sz="3600" dirty="0"/>
              <a:t> </a:t>
            </a:r>
            <a:r>
              <a:rPr sz="3600" dirty="0" err="1"/>
              <a:t>cibo</a:t>
            </a:r>
            <a:r>
              <a:rPr sz="3600" dirty="0"/>
              <a:t> </a:t>
            </a:r>
            <a:r>
              <a:rPr sz="3600" dirty="0" err="1"/>
              <a:t>alla</a:t>
            </a:r>
            <a:r>
              <a:rPr sz="3600" dirty="0"/>
              <a:t> </a:t>
            </a:r>
            <a:r>
              <a:rPr sz="3600" dirty="0" err="1"/>
              <a:t>bocca</a:t>
            </a:r>
            <a:r>
              <a:rPr sz="3600" dirty="0"/>
              <a:t>. Il </a:t>
            </a:r>
            <a:r>
              <a:rPr sz="3600" dirty="0" err="1"/>
              <a:t>sant'uomo</a:t>
            </a:r>
            <a:r>
              <a:rPr sz="3600" dirty="0"/>
              <a:t> </a:t>
            </a:r>
            <a:r>
              <a:rPr sz="3600" dirty="0" err="1"/>
              <a:t>tremò</a:t>
            </a:r>
            <a:r>
              <a:rPr sz="3600" dirty="0"/>
              <a:t> </a:t>
            </a:r>
            <a:r>
              <a:rPr sz="3600" dirty="0" err="1"/>
              <a:t>alla</a:t>
            </a:r>
            <a:r>
              <a:rPr sz="3600" dirty="0"/>
              <a:t> vista della </a:t>
            </a:r>
            <a:r>
              <a:rPr sz="3600" dirty="0" err="1"/>
              <a:t>loro</a:t>
            </a:r>
            <a:r>
              <a:rPr sz="3600" dirty="0"/>
              <a:t> </a:t>
            </a:r>
            <a:r>
              <a:rPr sz="3600" dirty="0" err="1"/>
              <a:t>miseria</a:t>
            </a:r>
            <a:r>
              <a:rPr sz="3600" dirty="0"/>
              <a:t> e </a:t>
            </a:r>
            <a:r>
              <a:rPr sz="3600" dirty="0" err="1"/>
              <a:t>delle</a:t>
            </a:r>
            <a:r>
              <a:rPr sz="3600" dirty="0"/>
              <a:t> </a:t>
            </a:r>
            <a:r>
              <a:rPr sz="3600" dirty="0" err="1"/>
              <a:t>loro</a:t>
            </a:r>
            <a:r>
              <a:rPr sz="3600" dirty="0"/>
              <a:t> </a:t>
            </a:r>
            <a:r>
              <a:rPr sz="3600" dirty="0" err="1"/>
              <a:t>sofferenze</a:t>
            </a:r>
            <a:r>
              <a:rPr sz="3600" dirty="0"/>
              <a:t>. Dio </a:t>
            </a:r>
            <a:r>
              <a:rPr sz="3600" dirty="0" err="1"/>
              <a:t>disse</a:t>
            </a:r>
            <a:r>
              <a:rPr sz="3600" dirty="0"/>
              <a:t>: "Hai </a:t>
            </a:r>
            <a:r>
              <a:rPr sz="3600" dirty="0" err="1"/>
              <a:t>appena</a:t>
            </a:r>
            <a:r>
              <a:rPr sz="3600" dirty="0"/>
              <a:t> </a:t>
            </a:r>
            <a:r>
              <a:rPr sz="3600" dirty="0" err="1"/>
              <a:t>visto</a:t>
            </a:r>
            <a:r>
              <a:rPr sz="3600" dirty="0"/>
              <a:t> </a:t>
            </a:r>
            <a:r>
              <a:rPr sz="3600" dirty="0" err="1"/>
              <a:t>l'Inferno</a:t>
            </a:r>
            <a:r>
              <a:rPr sz="3600"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39"/>
                                        </p:tgtEl>
                                        <p:attrNameLst>
                                          <p:attrName>style.visibility</p:attrName>
                                        </p:attrNameLst>
                                      </p:cBhvr>
                                      <p:to>
                                        <p:strVal val="visible"/>
                                      </p:to>
                                    </p:set>
                                    <p:anim calcmode="lin" valueType="num">
                                      <p:cBhvr>
                                        <p:cTn id="7" dur="1000" fill="hold"/>
                                        <p:tgtEl>
                                          <p:spTgt spid="139"/>
                                        </p:tgtEl>
                                        <p:attrNameLst>
                                          <p:attrName>ppt_w</p:attrName>
                                        </p:attrNameLst>
                                      </p:cBhvr>
                                      <p:tavLst>
                                        <p:tav tm="0">
                                          <p:val>
                                            <p:fltVal val="0"/>
                                          </p:val>
                                        </p:tav>
                                        <p:tav tm="100000">
                                          <p:val>
                                            <p:strVal val="#ppt_w"/>
                                          </p:val>
                                        </p:tav>
                                      </p:tavLst>
                                    </p:anim>
                                    <p:anim calcmode="lin" valueType="num">
                                      <p:cBhvr>
                                        <p:cTn id="8" dur="1000" fill="hold"/>
                                        <p:tgtEl>
                                          <p:spTgt spid="139"/>
                                        </p:tgtEl>
                                        <p:attrNameLst>
                                          <p:attrName>ppt_h</p:attrName>
                                        </p:attrNameLst>
                                      </p:cBhvr>
                                      <p:tavLst>
                                        <p:tav tm="0">
                                          <p:val>
                                            <p:fltVal val="0"/>
                                          </p:val>
                                        </p:tav>
                                        <p:tav tm="100000">
                                          <p:val>
                                            <p:strVal val="#ppt_h"/>
                                          </p:val>
                                        </p:tav>
                                      </p:tavLst>
                                    </p:anim>
                                    <p:anim calcmode="lin" valueType="num">
                                      <p:cBhvr>
                                        <p:cTn id="9" dur="1000" fill="hold"/>
                                        <p:tgtEl>
                                          <p:spTgt spid="13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1"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Unknown.jpeg" descr="Unknown.jpeg"/>
          <p:cNvPicPr>
            <a:picLocks noGrp="1" noChangeAspect="1"/>
          </p:cNvPicPr>
          <p:nvPr>
            <p:ph type="pic" idx="13"/>
          </p:nvPr>
        </p:nvPicPr>
        <p:blipFill>
          <a:blip r:embed="rId2">
            <a:extLst/>
          </a:blip>
          <a:srcRect l="64" r="64"/>
          <a:stretch>
            <a:fillRect/>
          </a:stretch>
        </p:blipFill>
        <p:spPr>
          <a:prstGeom prst="rect">
            <a:avLst/>
          </a:prstGeom>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41"/>
                                        </p:tgtEl>
                                        <p:attrNameLst>
                                          <p:attrName>style.visibility</p:attrName>
                                        </p:attrNameLst>
                                      </p:cBhvr>
                                      <p:to>
                                        <p:strVal val="visible"/>
                                      </p:to>
                                    </p:set>
                                    <p:anim calcmode="lin" valueType="num">
                                      <p:cBhvr>
                                        <p:cTn id="7" dur="1000" fill="hold"/>
                                        <p:tgtEl>
                                          <p:spTgt spid="141"/>
                                        </p:tgtEl>
                                        <p:attrNameLst>
                                          <p:attrName>ppt_w</p:attrName>
                                        </p:attrNameLst>
                                      </p:cBhvr>
                                      <p:tavLst>
                                        <p:tav tm="0">
                                          <p:val>
                                            <p:fltVal val="0"/>
                                          </p:val>
                                        </p:tav>
                                        <p:tav tm="100000">
                                          <p:val>
                                            <p:strVal val="#ppt_w"/>
                                          </p:val>
                                        </p:tav>
                                      </p:tavLst>
                                    </p:anim>
                                    <p:anim calcmode="lin" valueType="num">
                                      <p:cBhvr>
                                        <p:cTn id="8" dur="1000" fill="hold"/>
                                        <p:tgtEl>
                                          <p:spTgt spid="141"/>
                                        </p:tgtEl>
                                        <p:attrNameLst>
                                          <p:attrName>ppt_h</p:attrName>
                                        </p:attrNameLst>
                                      </p:cBhvr>
                                      <p:tavLst>
                                        <p:tav tm="0">
                                          <p:val>
                                            <p:fltVal val="0"/>
                                          </p:val>
                                        </p:tav>
                                        <p:tav tm="100000">
                                          <p:val>
                                            <p:strVal val="#ppt_h"/>
                                          </p:val>
                                        </p:tav>
                                      </p:tavLst>
                                    </p:anim>
                                    <p:anim calcmode="lin" valueType="num">
                                      <p:cBhvr>
                                        <p:cTn id="9" dur="1000" fill="hold"/>
                                        <p:tgtEl>
                                          <p:spTgt spid="14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 grpId="1"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Dio e l'uomo si diressero verso la seconda porta. Dio l'aprì. La scena che l'uomo vide era identica alla precedente. C'era la grande tavola rotonda, il recipiente colmo di cibo delizioso, che gli fece ancora venire l'acquolina in bocca, e le persone intorno alla tavola avevano anch'esse i cucchiai dai lunghi manici.…"/>
          <p:cNvSpPr txBox="1"/>
          <p:nvPr/>
        </p:nvSpPr>
        <p:spPr>
          <a:xfrm>
            <a:off x="597744" y="840254"/>
            <a:ext cx="11737304" cy="85048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just" defTabSz="457200">
              <a:defRPr sz="3900" b="1">
                <a:solidFill>
                  <a:srgbClr val="000000"/>
                </a:solidFill>
                <a:latin typeface="Arial"/>
                <a:ea typeface="Arial"/>
                <a:cs typeface="Arial"/>
                <a:sym typeface="Arial"/>
              </a:defRPr>
            </a:pPr>
            <a:r>
              <a:rPr dirty="0"/>
              <a:t>Dio e </a:t>
            </a:r>
            <a:r>
              <a:rPr dirty="0" err="1"/>
              <a:t>l'uomo</a:t>
            </a:r>
            <a:r>
              <a:rPr dirty="0"/>
              <a:t> </a:t>
            </a:r>
            <a:r>
              <a:rPr dirty="0" err="1"/>
              <a:t>si</a:t>
            </a:r>
            <a:r>
              <a:rPr dirty="0"/>
              <a:t> </a:t>
            </a:r>
            <a:r>
              <a:rPr dirty="0" err="1"/>
              <a:t>diressero</a:t>
            </a:r>
            <a:r>
              <a:rPr dirty="0"/>
              <a:t> verso la </a:t>
            </a:r>
            <a:r>
              <a:rPr dirty="0" err="1"/>
              <a:t>seconda</a:t>
            </a:r>
            <a:r>
              <a:rPr dirty="0"/>
              <a:t> porta. Dio </a:t>
            </a:r>
            <a:r>
              <a:rPr dirty="0" err="1"/>
              <a:t>l'aprì</a:t>
            </a:r>
            <a:r>
              <a:rPr dirty="0"/>
              <a:t>. La </a:t>
            </a:r>
            <a:r>
              <a:rPr dirty="0" err="1"/>
              <a:t>scena</a:t>
            </a:r>
            <a:r>
              <a:rPr dirty="0"/>
              <a:t> </a:t>
            </a:r>
            <a:r>
              <a:rPr dirty="0" err="1"/>
              <a:t>che</a:t>
            </a:r>
            <a:r>
              <a:rPr dirty="0"/>
              <a:t> </a:t>
            </a:r>
            <a:r>
              <a:rPr dirty="0" err="1"/>
              <a:t>l'uomo</a:t>
            </a:r>
            <a:r>
              <a:rPr dirty="0"/>
              <a:t> vide era </a:t>
            </a:r>
            <a:r>
              <a:rPr dirty="0" err="1"/>
              <a:t>identica</a:t>
            </a:r>
            <a:r>
              <a:rPr dirty="0"/>
              <a:t> </a:t>
            </a:r>
            <a:r>
              <a:rPr dirty="0" err="1"/>
              <a:t>alla</a:t>
            </a:r>
            <a:r>
              <a:rPr dirty="0"/>
              <a:t> </a:t>
            </a:r>
            <a:r>
              <a:rPr dirty="0" err="1"/>
              <a:t>precedente</a:t>
            </a:r>
            <a:r>
              <a:rPr dirty="0"/>
              <a:t>. </a:t>
            </a:r>
            <a:r>
              <a:rPr dirty="0" err="1"/>
              <a:t>C'era</a:t>
            </a:r>
            <a:r>
              <a:rPr dirty="0"/>
              <a:t> la </a:t>
            </a:r>
            <a:r>
              <a:rPr dirty="0" err="1"/>
              <a:t>grande</a:t>
            </a:r>
            <a:r>
              <a:rPr dirty="0"/>
              <a:t> </a:t>
            </a:r>
            <a:r>
              <a:rPr dirty="0" err="1"/>
              <a:t>tavola</a:t>
            </a:r>
            <a:r>
              <a:rPr dirty="0"/>
              <a:t> </a:t>
            </a:r>
            <a:r>
              <a:rPr dirty="0" err="1"/>
              <a:t>rotonda</a:t>
            </a:r>
            <a:r>
              <a:rPr dirty="0"/>
              <a:t>, </a:t>
            </a:r>
            <a:r>
              <a:rPr dirty="0" err="1"/>
              <a:t>il</a:t>
            </a:r>
            <a:r>
              <a:rPr dirty="0"/>
              <a:t> </a:t>
            </a:r>
            <a:r>
              <a:rPr dirty="0" err="1"/>
              <a:t>recipiente</a:t>
            </a:r>
            <a:r>
              <a:rPr dirty="0"/>
              <a:t> </a:t>
            </a:r>
            <a:r>
              <a:rPr dirty="0" err="1"/>
              <a:t>colmo</a:t>
            </a:r>
            <a:r>
              <a:rPr dirty="0"/>
              <a:t> di </a:t>
            </a:r>
            <a:r>
              <a:rPr dirty="0" err="1"/>
              <a:t>cibo</a:t>
            </a:r>
            <a:r>
              <a:rPr dirty="0"/>
              <a:t> </a:t>
            </a:r>
            <a:r>
              <a:rPr dirty="0" err="1"/>
              <a:t>delizioso</a:t>
            </a:r>
            <a:r>
              <a:rPr dirty="0"/>
              <a:t>, </a:t>
            </a:r>
            <a:r>
              <a:rPr dirty="0" err="1"/>
              <a:t>che</a:t>
            </a:r>
            <a:r>
              <a:rPr dirty="0"/>
              <a:t> gli </a:t>
            </a:r>
            <a:r>
              <a:rPr dirty="0" err="1"/>
              <a:t>fece</a:t>
            </a:r>
            <a:r>
              <a:rPr dirty="0"/>
              <a:t> </a:t>
            </a:r>
            <a:r>
              <a:rPr dirty="0" err="1"/>
              <a:t>ancora</a:t>
            </a:r>
            <a:r>
              <a:rPr dirty="0"/>
              <a:t> venire </a:t>
            </a:r>
            <a:r>
              <a:rPr dirty="0" err="1"/>
              <a:t>l'acquolina</a:t>
            </a:r>
            <a:r>
              <a:rPr dirty="0"/>
              <a:t> in </a:t>
            </a:r>
            <a:r>
              <a:rPr dirty="0" err="1"/>
              <a:t>bocca</a:t>
            </a:r>
            <a:r>
              <a:rPr dirty="0"/>
              <a:t>, e le </a:t>
            </a:r>
            <a:r>
              <a:rPr dirty="0" err="1"/>
              <a:t>persone</a:t>
            </a:r>
            <a:r>
              <a:rPr dirty="0"/>
              <a:t> </a:t>
            </a:r>
            <a:r>
              <a:rPr dirty="0" err="1"/>
              <a:t>intorno</a:t>
            </a:r>
            <a:r>
              <a:rPr dirty="0"/>
              <a:t> </a:t>
            </a:r>
            <a:r>
              <a:rPr dirty="0" err="1"/>
              <a:t>alla</a:t>
            </a:r>
            <a:r>
              <a:rPr dirty="0"/>
              <a:t> </a:t>
            </a:r>
            <a:r>
              <a:rPr dirty="0" err="1"/>
              <a:t>tavola</a:t>
            </a:r>
            <a:r>
              <a:rPr dirty="0"/>
              <a:t> </a:t>
            </a:r>
            <a:r>
              <a:rPr dirty="0" err="1"/>
              <a:t>avevano</a:t>
            </a:r>
            <a:r>
              <a:rPr dirty="0"/>
              <a:t> </a:t>
            </a:r>
            <a:r>
              <a:rPr dirty="0" err="1"/>
              <a:t>anch'esse</a:t>
            </a:r>
            <a:r>
              <a:rPr dirty="0"/>
              <a:t> </a:t>
            </a:r>
            <a:r>
              <a:rPr dirty="0" err="1"/>
              <a:t>i</a:t>
            </a:r>
            <a:r>
              <a:rPr dirty="0"/>
              <a:t> </a:t>
            </a:r>
            <a:r>
              <a:rPr dirty="0" err="1"/>
              <a:t>cucchiai</a:t>
            </a:r>
            <a:r>
              <a:rPr dirty="0"/>
              <a:t> </a:t>
            </a:r>
            <a:r>
              <a:rPr dirty="0" err="1"/>
              <a:t>dai</a:t>
            </a:r>
            <a:r>
              <a:rPr dirty="0"/>
              <a:t> </a:t>
            </a:r>
            <a:r>
              <a:rPr dirty="0" err="1"/>
              <a:t>lunghi</a:t>
            </a:r>
            <a:r>
              <a:rPr dirty="0"/>
              <a:t> </a:t>
            </a:r>
            <a:r>
              <a:rPr dirty="0" err="1"/>
              <a:t>manici</a:t>
            </a:r>
            <a:r>
              <a:rPr dirty="0"/>
              <a:t>.</a:t>
            </a:r>
          </a:p>
          <a:p>
            <a:pPr algn="just" defTabSz="457200">
              <a:defRPr sz="3900" b="1">
                <a:solidFill>
                  <a:srgbClr val="000000"/>
                </a:solidFill>
                <a:latin typeface="Arial"/>
                <a:ea typeface="Arial"/>
                <a:cs typeface="Arial"/>
                <a:sym typeface="Arial"/>
              </a:defRPr>
            </a:pPr>
            <a:r>
              <a:rPr dirty="0"/>
              <a:t>Questa </a:t>
            </a:r>
            <a:r>
              <a:rPr dirty="0" err="1"/>
              <a:t>volta</a:t>
            </a:r>
            <a:r>
              <a:rPr dirty="0"/>
              <a:t>, </a:t>
            </a:r>
            <a:r>
              <a:rPr dirty="0" err="1"/>
              <a:t>però</a:t>
            </a:r>
            <a:r>
              <a:rPr dirty="0"/>
              <a:t>, le </a:t>
            </a:r>
            <a:r>
              <a:rPr dirty="0" err="1"/>
              <a:t>persone</a:t>
            </a:r>
            <a:r>
              <a:rPr dirty="0"/>
              <a:t> </a:t>
            </a:r>
            <a:r>
              <a:rPr dirty="0" err="1"/>
              <a:t>erano</a:t>
            </a:r>
            <a:r>
              <a:rPr dirty="0"/>
              <a:t> ben </a:t>
            </a:r>
            <a:r>
              <a:rPr dirty="0" err="1"/>
              <a:t>nutrite</a:t>
            </a:r>
            <a:r>
              <a:rPr dirty="0"/>
              <a:t> e </a:t>
            </a:r>
            <a:r>
              <a:rPr dirty="0" err="1"/>
              <a:t>felici</a:t>
            </a:r>
            <a:r>
              <a:rPr dirty="0"/>
              <a:t> e </a:t>
            </a:r>
            <a:r>
              <a:rPr dirty="0" err="1"/>
              <a:t>conversavano</a:t>
            </a:r>
            <a:r>
              <a:rPr dirty="0"/>
              <a:t> </a:t>
            </a:r>
            <a:r>
              <a:rPr dirty="0" err="1"/>
              <a:t>tra</a:t>
            </a:r>
            <a:r>
              <a:rPr dirty="0"/>
              <a:t> di </a:t>
            </a:r>
            <a:r>
              <a:rPr dirty="0" err="1"/>
              <a:t>loro</a:t>
            </a:r>
            <a:r>
              <a:rPr dirty="0"/>
              <a:t> </a:t>
            </a:r>
            <a:r>
              <a:rPr dirty="0" err="1"/>
              <a:t>sorridendo</a:t>
            </a:r>
            <a:r>
              <a:rPr dirty="0"/>
              <a:t>.</a:t>
            </a:r>
          </a:p>
          <a:p>
            <a:pPr algn="just" defTabSz="457200">
              <a:defRPr sz="3900" b="1">
                <a:solidFill>
                  <a:srgbClr val="000000"/>
                </a:solidFill>
                <a:latin typeface="Arial"/>
                <a:ea typeface="Arial"/>
                <a:cs typeface="Arial"/>
                <a:sym typeface="Arial"/>
              </a:defRPr>
            </a:pPr>
            <a:r>
              <a:rPr dirty="0"/>
              <a:t>Il </a:t>
            </a:r>
            <a:r>
              <a:rPr dirty="0" err="1"/>
              <a:t>sant'uomo</a:t>
            </a:r>
            <a:r>
              <a:rPr dirty="0"/>
              <a:t> </a:t>
            </a:r>
            <a:r>
              <a:rPr dirty="0" err="1"/>
              <a:t>disse</a:t>
            </a:r>
            <a:r>
              <a:rPr dirty="0"/>
              <a:t> a Dio: "Non </a:t>
            </a:r>
            <a:r>
              <a:rPr dirty="0" err="1"/>
              <a:t>capisco</a:t>
            </a:r>
            <a:r>
              <a:rPr dirty="0"/>
              <a:t>!". "E' </a:t>
            </a:r>
            <a:r>
              <a:rPr dirty="0" err="1"/>
              <a:t>semplice</a:t>
            </a:r>
            <a:r>
              <a:rPr dirty="0"/>
              <a:t>", </a:t>
            </a:r>
            <a:r>
              <a:rPr dirty="0" err="1"/>
              <a:t>rispose</a:t>
            </a:r>
            <a:r>
              <a:rPr dirty="0"/>
              <a:t> Dio, "</a:t>
            </a:r>
            <a:r>
              <a:rPr dirty="0" err="1"/>
              <a:t>dipende</a:t>
            </a:r>
            <a:r>
              <a:rPr dirty="0"/>
              <a:t> da </a:t>
            </a:r>
            <a:r>
              <a:rPr dirty="0" err="1"/>
              <a:t>un'abilità</a:t>
            </a:r>
            <a:r>
              <a:rPr dirty="0"/>
              <a:t>: </a:t>
            </a:r>
            <a:r>
              <a:rPr dirty="0" err="1"/>
              <a:t>essi</a:t>
            </a:r>
            <a:r>
              <a:rPr dirty="0"/>
              <a:t> </a:t>
            </a:r>
            <a:r>
              <a:rPr dirty="0" err="1"/>
              <a:t>hanno</a:t>
            </a:r>
            <a:r>
              <a:rPr dirty="0"/>
              <a:t> </a:t>
            </a:r>
            <a:r>
              <a:rPr dirty="0" err="1"/>
              <a:t>appreso</a:t>
            </a:r>
            <a:r>
              <a:rPr dirty="0"/>
              <a:t> a </a:t>
            </a:r>
            <a:r>
              <a:rPr dirty="0" err="1"/>
              <a:t>nutrirsi</a:t>
            </a:r>
            <a:r>
              <a:rPr dirty="0"/>
              <a:t> </a:t>
            </a:r>
            <a:r>
              <a:rPr dirty="0" err="1"/>
              <a:t>reciprocamente</a:t>
            </a:r>
            <a:r>
              <a:rPr dirty="0"/>
              <a:t> </a:t>
            </a:r>
            <a:r>
              <a:rPr dirty="0" err="1"/>
              <a:t>tra</a:t>
            </a:r>
            <a:r>
              <a:rPr dirty="0"/>
              <a:t> </a:t>
            </a:r>
            <a:r>
              <a:rPr dirty="0" err="1"/>
              <a:t>loro</a:t>
            </a:r>
            <a:r>
              <a:rPr dirty="0"/>
              <a:t>, </a:t>
            </a:r>
            <a:r>
              <a:rPr dirty="0" err="1"/>
              <a:t>mentre</a:t>
            </a:r>
            <a:r>
              <a:rPr dirty="0"/>
              <a:t> gli </a:t>
            </a:r>
            <a:r>
              <a:rPr dirty="0" err="1"/>
              <a:t>altri</a:t>
            </a:r>
            <a:r>
              <a:rPr dirty="0"/>
              <a:t> non </a:t>
            </a:r>
            <a:r>
              <a:rPr dirty="0" err="1"/>
              <a:t>pensano</a:t>
            </a:r>
            <a:r>
              <a:rPr dirty="0"/>
              <a:t> </a:t>
            </a:r>
            <a:r>
              <a:rPr dirty="0" err="1"/>
              <a:t>che</a:t>
            </a:r>
            <a:r>
              <a:rPr dirty="0"/>
              <a:t> a </a:t>
            </a:r>
            <a:r>
              <a:rPr dirty="0" err="1"/>
              <a:t>loro</a:t>
            </a:r>
            <a:r>
              <a:rPr dirty="0"/>
              <a:t> </a:t>
            </a:r>
            <a:r>
              <a:rPr dirty="0" err="1"/>
              <a:t>stessi</a:t>
            </a:r>
            <a:r>
              <a:rPr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43"/>
                                        </p:tgtEl>
                                        <p:attrNameLst>
                                          <p:attrName>style.visibility</p:attrName>
                                        </p:attrNameLst>
                                      </p:cBhvr>
                                      <p:to>
                                        <p:strVal val="visible"/>
                                      </p:to>
                                    </p:set>
                                    <p:anim calcmode="lin" valueType="num">
                                      <p:cBhvr>
                                        <p:cTn id="7" dur="1000" fill="hold"/>
                                        <p:tgtEl>
                                          <p:spTgt spid="143"/>
                                        </p:tgtEl>
                                        <p:attrNameLst>
                                          <p:attrName>ppt_w</p:attrName>
                                        </p:attrNameLst>
                                      </p:cBhvr>
                                      <p:tavLst>
                                        <p:tav tm="0">
                                          <p:val>
                                            <p:fltVal val="0"/>
                                          </p:val>
                                        </p:tav>
                                        <p:tav tm="100000">
                                          <p:val>
                                            <p:strVal val="#ppt_w"/>
                                          </p:val>
                                        </p:tav>
                                      </p:tavLst>
                                    </p:anim>
                                    <p:anim calcmode="lin" valueType="num">
                                      <p:cBhvr>
                                        <p:cTn id="8" dur="1000" fill="hold"/>
                                        <p:tgtEl>
                                          <p:spTgt spid="143"/>
                                        </p:tgtEl>
                                        <p:attrNameLst>
                                          <p:attrName>ppt_h</p:attrName>
                                        </p:attrNameLst>
                                      </p:cBhvr>
                                      <p:tavLst>
                                        <p:tav tm="0">
                                          <p:val>
                                            <p:fltVal val="0"/>
                                          </p:val>
                                        </p:tav>
                                        <p:tav tm="100000">
                                          <p:val>
                                            <p:strVal val="#ppt_h"/>
                                          </p:val>
                                        </p:tav>
                                      </p:tavLst>
                                    </p:anim>
                                    <p:anim calcmode="lin" valueType="num">
                                      <p:cBhvr>
                                        <p:cTn id="9" dur="1000" fill="hold"/>
                                        <p:tgtEl>
                                          <p:spTgt spid="14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 grpId="1"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7" name="images.jpeg"/>
          <p:cNvGrpSpPr/>
          <p:nvPr/>
        </p:nvGrpSpPr>
        <p:grpSpPr>
          <a:xfrm>
            <a:off x="430880" y="1197906"/>
            <a:ext cx="12143040" cy="6523204"/>
            <a:chOff x="0" y="0"/>
            <a:chExt cx="12143038" cy="6523203"/>
          </a:xfrm>
        </p:grpSpPr>
        <p:pic>
          <p:nvPicPr>
            <p:cNvPr id="146" name="images.jpeg" descr="images.jpeg"/>
            <p:cNvPicPr>
              <a:picLocks noChangeAspect="1"/>
            </p:cNvPicPr>
            <p:nvPr/>
          </p:nvPicPr>
          <p:blipFill>
            <a:blip r:embed="rId2">
              <a:extLst/>
            </a:blip>
            <a:stretch>
              <a:fillRect/>
            </a:stretch>
          </p:blipFill>
          <p:spPr>
            <a:xfrm>
              <a:off x="127000" y="88900"/>
              <a:ext cx="11889039" cy="6193004"/>
            </a:xfrm>
            <a:prstGeom prst="rect">
              <a:avLst/>
            </a:prstGeom>
            <a:ln>
              <a:noFill/>
            </a:ln>
            <a:effectLst/>
          </p:spPr>
        </p:pic>
        <p:pic>
          <p:nvPicPr>
            <p:cNvPr id="145" name="images.jpeg" descr="images.jpeg"/>
            <p:cNvPicPr>
              <a:picLocks/>
            </p:cNvPicPr>
            <p:nvPr/>
          </p:nvPicPr>
          <p:blipFill>
            <a:blip r:embed="rId3">
              <a:extLst/>
            </a:blip>
            <a:stretch>
              <a:fillRect/>
            </a:stretch>
          </p:blipFill>
          <p:spPr>
            <a:xfrm>
              <a:off x="0" y="0"/>
              <a:ext cx="12143039" cy="6523204"/>
            </a:xfrm>
            <a:prstGeom prst="rect">
              <a:avLst/>
            </a:prstGeom>
            <a:effectLst/>
          </p:spPr>
        </p:pic>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47"/>
                                        </p:tgtEl>
                                        <p:attrNameLst>
                                          <p:attrName>style.visibility</p:attrName>
                                        </p:attrNameLst>
                                      </p:cBhvr>
                                      <p:to>
                                        <p:strVal val="visible"/>
                                      </p:to>
                                    </p:set>
                                    <p:anim calcmode="lin" valueType="num">
                                      <p:cBhvr>
                                        <p:cTn id="7" dur="1000" fill="hold"/>
                                        <p:tgtEl>
                                          <p:spTgt spid="147"/>
                                        </p:tgtEl>
                                        <p:attrNameLst>
                                          <p:attrName>ppt_w</p:attrName>
                                        </p:attrNameLst>
                                      </p:cBhvr>
                                      <p:tavLst>
                                        <p:tav tm="0">
                                          <p:val>
                                            <p:fltVal val="0"/>
                                          </p:val>
                                        </p:tav>
                                        <p:tav tm="100000">
                                          <p:val>
                                            <p:strVal val="#ppt_w"/>
                                          </p:val>
                                        </p:tav>
                                      </p:tavLst>
                                    </p:anim>
                                    <p:anim calcmode="lin" valueType="num">
                                      <p:cBhvr>
                                        <p:cTn id="8" dur="1000" fill="hold"/>
                                        <p:tgtEl>
                                          <p:spTgt spid="147"/>
                                        </p:tgtEl>
                                        <p:attrNameLst>
                                          <p:attrName>ppt_h</p:attrName>
                                        </p:attrNameLst>
                                      </p:cBhvr>
                                      <p:tavLst>
                                        <p:tav tm="0">
                                          <p:val>
                                            <p:fltVal val="0"/>
                                          </p:val>
                                        </p:tav>
                                        <p:tav tm="100000">
                                          <p:val>
                                            <p:strVal val="#ppt_h"/>
                                          </p:val>
                                        </p:tav>
                                      </p:tavLst>
                                    </p:anim>
                                    <p:anim calcmode="lin" valueType="num">
                                      <p:cBhvr>
                                        <p:cTn id="9" dur="1000" fill="hold"/>
                                        <p:tgtEl>
                                          <p:spTgt spid="14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1"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 name="images-1.jpeg" descr="images-1.jpeg"/>
          <p:cNvPicPr>
            <a:picLocks noChangeAspect="1"/>
          </p:cNvPicPr>
          <p:nvPr/>
        </p:nvPicPr>
        <p:blipFill>
          <a:blip r:embed="rId2">
            <a:extLst/>
          </a:blip>
          <a:stretch>
            <a:fillRect/>
          </a:stretch>
        </p:blipFill>
        <p:spPr>
          <a:xfrm>
            <a:off x="2072133" y="3194496"/>
            <a:ext cx="8084233" cy="4527171"/>
          </a:xfrm>
          <a:prstGeom prst="rect">
            <a:avLst/>
          </a:prstGeom>
          <a:ln w="12700">
            <a:miter lim="400000"/>
          </a:ln>
        </p:spPr>
      </p:pic>
      <p:sp>
        <p:nvSpPr>
          <p:cNvPr id="150" name="Che cosa ci allontana…?"/>
          <p:cNvSpPr txBox="1"/>
          <p:nvPr/>
        </p:nvSpPr>
        <p:spPr>
          <a:xfrm>
            <a:off x="3448754" y="1129512"/>
            <a:ext cx="5599292" cy="7508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5700">
                <a:latin typeface="SignPainter-HouseScript Semibol"/>
                <a:ea typeface="SignPainter-HouseScript Semibol"/>
                <a:cs typeface="SignPainter-HouseScript Semibol"/>
                <a:sym typeface="SignPainter-HouseScript Semibol"/>
              </a:defRPr>
            </a:lvl1pPr>
          </a:lstStyle>
          <a:p>
            <a:r>
              <a:t>Che cosa ci allontana…?</a:t>
            </a:r>
          </a:p>
        </p:txBody>
      </p:sp>
      <p:sp>
        <p:nvSpPr>
          <p:cNvPr id="151" name="PAURA"/>
          <p:cNvSpPr txBox="1"/>
          <p:nvPr/>
        </p:nvSpPr>
        <p:spPr>
          <a:xfrm>
            <a:off x="5180418" y="3454400"/>
            <a:ext cx="1867663"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t>PAURA</a:t>
            </a:r>
          </a:p>
        </p:txBody>
      </p:sp>
      <p:sp>
        <p:nvSpPr>
          <p:cNvPr id="152" name="DIFFIDENZA"/>
          <p:cNvSpPr txBox="1"/>
          <p:nvPr/>
        </p:nvSpPr>
        <p:spPr>
          <a:xfrm>
            <a:off x="4742408" y="4660900"/>
            <a:ext cx="3519984"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t>DIFFIDENZA</a:t>
            </a:r>
          </a:p>
        </p:txBody>
      </p:sp>
      <p:sp>
        <p:nvSpPr>
          <p:cNvPr id="153" name="EGOISMO"/>
          <p:cNvSpPr txBox="1"/>
          <p:nvPr/>
        </p:nvSpPr>
        <p:spPr>
          <a:xfrm>
            <a:off x="5812205" y="5676112"/>
            <a:ext cx="2650390"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t>EGOISMO</a:t>
            </a:r>
          </a:p>
        </p:txBody>
      </p:sp>
      <p:sp>
        <p:nvSpPr>
          <p:cNvPr id="154" name="PRESUNZIONE"/>
          <p:cNvSpPr txBox="1"/>
          <p:nvPr/>
        </p:nvSpPr>
        <p:spPr>
          <a:xfrm>
            <a:off x="4022750" y="3962400"/>
            <a:ext cx="3994100"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t>PRESUNZIONE</a:t>
            </a:r>
          </a:p>
        </p:txBody>
      </p:sp>
      <p:sp>
        <p:nvSpPr>
          <p:cNvPr id="155" name="FRETTA"/>
          <p:cNvSpPr txBox="1"/>
          <p:nvPr/>
        </p:nvSpPr>
        <p:spPr>
          <a:xfrm>
            <a:off x="5128259" y="6350000"/>
            <a:ext cx="2240281"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t>FRETTA</a:t>
            </a:r>
          </a:p>
        </p:txBody>
      </p:sp>
      <p:sp>
        <p:nvSpPr>
          <p:cNvPr id="156" name="OPPORTUNISMO"/>
          <p:cNvSpPr txBox="1"/>
          <p:nvPr/>
        </p:nvSpPr>
        <p:spPr>
          <a:xfrm>
            <a:off x="3763060" y="5156200"/>
            <a:ext cx="4513480"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lvl1pPr>
          </a:lstStyle>
          <a:p>
            <a:r>
              <a:t>OPPORTUNISMO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1" nodeType="clickEffect">
                                  <p:stCondLst>
                                    <p:cond delay="0"/>
                                  </p:stCondLst>
                                  <p:iterate type="lt">
                                    <p:tmAbs val="0"/>
                                  </p:iterate>
                                  <p:childTnLst>
                                    <p:set>
                                      <p:cBhvr>
                                        <p:cTn id="6" fill="hold"/>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2" nodeType="clickEffect">
                                  <p:stCondLst>
                                    <p:cond delay="0"/>
                                  </p:stCondLst>
                                  <p:iterate>
                                    <p:tmAbs val="0"/>
                                  </p:iterate>
                                  <p:childTnLst>
                                    <p:set>
                                      <p:cBhvr>
                                        <p:cTn id="11" fill="hold"/>
                                        <p:tgtEl>
                                          <p:spTgt spid="149"/>
                                        </p:tgtEl>
                                        <p:attrNameLst>
                                          <p:attrName>style.visibility</p:attrName>
                                        </p:attrNameLst>
                                      </p:cBhvr>
                                      <p:to>
                                        <p:strVal val="visible"/>
                                      </p:to>
                                    </p:se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32" fill="hold" grpId="3" nodeType="clickEffect">
                                  <p:stCondLst>
                                    <p:cond delay="0"/>
                                  </p:stCondLst>
                                  <p:iterate>
                                    <p:tmAbs val="0"/>
                                  </p:iterate>
                                  <p:childTnLst>
                                    <p:set>
                                      <p:cBhvr>
                                        <p:cTn id="17" fill="hold"/>
                                        <p:tgtEl>
                                          <p:spTgt spid="151"/>
                                        </p:tgtEl>
                                        <p:attrNameLst>
                                          <p:attrName>style.visibility</p:attrName>
                                        </p:attrNameLst>
                                      </p:cBhvr>
                                      <p:to>
                                        <p:strVal val="visible"/>
                                      </p:to>
                                    </p:set>
                                    <p:anim calcmode="lin" valueType="num">
                                      <p:cBhvr>
                                        <p:cTn id="18" dur="2500" fill="hold"/>
                                        <p:tgtEl>
                                          <p:spTgt spid="151"/>
                                        </p:tgtEl>
                                        <p:attrNameLst>
                                          <p:attrName>ppt_w</p:attrName>
                                        </p:attrNameLst>
                                      </p:cBhvr>
                                      <p:tavLst>
                                        <p:tav tm="0">
                                          <p:val>
                                            <p:strVal val="4*#ppt_w"/>
                                          </p:val>
                                        </p:tav>
                                        <p:tav tm="100000">
                                          <p:val>
                                            <p:strVal val="#ppt_w"/>
                                          </p:val>
                                        </p:tav>
                                      </p:tavLst>
                                    </p:anim>
                                    <p:anim calcmode="lin" valueType="num">
                                      <p:cBhvr>
                                        <p:cTn id="19" dur="2500" fill="hold"/>
                                        <p:tgtEl>
                                          <p:spTgt spid="151"/>
                                        </p:tgtEl>
                                        <p:attrNameLst>
                                          <p:attrName>ppt_h</p:attrName>
                                        </p:attrNameLst>
                                      </p:cBhvr>
                                      <p:tavLst>
                                        <p:tav tm="0">
                                          <p:val>
                                            <p:strVal val="4*#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32" fill="hold" grpId="4" nodeType="clickEffect">
                                  <p:stCondLst>
                                    <p:cond delay="0"/>
                                  </p:stCondLst>
                                  <p:iterate>
                                    <p:tmAbs val="0"/>
                                  </p:iterate>
                                  <p:childTnLst>
                                    <p:set>
                                      <p:cBhvr>
                                        <p:cTn id="23" fill="hold"/>
                                        <p:tgtEl>
                                          <p:spTgt spid="154"/>
                                        </p:tgtEl>
                                        <p:attrNameLst>
                                          <p:attrName>style.visibility</p:attrName>
                                        </p:attrNameLst>
                                      </p:cBhvr>
                                      <p:to>
                                        <p:strVal val="visible"/>
                                      </p:to>
                                    </p:set>
                                    <p:anim calcmode="lin" valueType="num">
                                      <p:cBhvr>
                                        <p:cTn id="24" dur="2500" fill="hold"/>
                                        <p:tgtEl>
                                          <p:spTgt spid="154"/>
                                        </p:tgtEl>
                                        <p:attrNameLst>
                                          <p:attrName>ppt_w</p:attrName>
                                        </p:attrNameLst>
                                      </p:cBhvr>
                                      <p:tavLst>
                                        <p:tav tm="0">
                                          <p:val>
                                            <p:strVal val="4*#ppt_w"/>
                                          </p:val>
                                        </p:tav>
                                        <p:tav tm="100000">
                                          <p:val>
                                            <p:strVal val="#ppt_w"/>
                                          </p:val>
                                        </p:tav>
                                      </p:tavLst>
                                    </p:anim>
                                    <p:anim calcmode="lin" valueType="num">
                                      <p:cBhvr>
                                        <p:cTn id="25" dur="2500" fill="hold"/>
                                        <p:tgtEl>
                                          <p:spTgt spid="154"/>
                                        </p:tgtEl>
                                        <p:attrNameLst>
                                          <p:attrName>ppt_h</p:attrName>
                                        </p:attrNameLst>
                                      </p:cBhvr>
                                      <p:tavLst>
                                        <p:tav tm="0">
                                          <p:val>
                                            <p:strVal val="4*#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32" fill="hold" grpId="5" nodeType="clickEffect">
                                  <p:stCondLst>
                                    <p:cond delay="0"/>
                                  </p:stCondLst>
                                  <p:iterate>
                                    <p:tmAbs val="0"/>
                                  </p:iterate>
                                  <p:childTnLst>
                                    <p:set>
                                      <p:cBhvr>
                                        <p:cTn id="29" fill="hold"/>
                                        <p:tgtEl>
                                          <p:spTgt spid="152"/>
                                        </p:tgtEl>
                                        <p:attrNameLst>
                                          <p:attrName>style.visibility</p:attrName>
                                        </p:attrNameLst>
                                      </p:cBhvr>
                                      <p:to>
                                        <p:strVal val="visible"/>
                                      </p:to>
                                    </p:set>
                                    <p:anim calcmode="lin" valueType="num">
                                      <p:cBhvr>
                                        <p:cTn id="30" dur="2500" fill="hold"/>
                                        <p:tgtEl>
                                          <p:spTgt spid="152"/>
                                        </p:tgtEl>
                                        <p:attrNameLst>
                                          <p:attrName>ppt_w</p:attrName>
                                        </p:attrNameLst>
                                      </p:cBhvr>
                                      <p:tavLst>
                                        <p:tav tm="0">
                                          <p:val>
                                            <p:strVal val="4*#ppt_w"/>
                                          </p:val>
                                        </p:tav>
                                        <p:tav tm="100000">
                                          <p:val>
                                            <p:strVal val="#ppt_w"/>
                                          </p:val>
                                        </p:tav>
                                      </p:tavLst>
                                    </p:anim>
                                    <p:anim calcmode="lin" valueType="num">
                                      <p:cBhvr>
                                        <p:cTn id="31" dur="2500" fill="hold"/>
                                        <p:tgtEl>
                                          <p:spTgt spid="152"/>
                                        </p:tgtEl>
                                        <p:attrNameLst>
                                          <p:attrName>ppt_h</p:attrName>
                                        </p:attrNameLst>
                                      </p:cBhvr>
                                      <p:tavLst>
                                        <p:tav tm="0">
                                          <p:val>
                                            <p:strVal val="4*#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32" fill="hold" grpId="6" nodeType="clickEffect">
                                  <p:stCondLst>
                                    <p:cond delay="0"/>
                                  </p:stCondLst>
                                  <p:iterate>
                                    <p:tmAbs val="0"/>
                                  </p:iterate>
                                  <p:childTnLst>
                                    <p:set>
                                      <p:cBhvr>
                                        <p:cTn id="35" fill="hold"/>
                                        <p:tgtEl>
                                          <p:spTgt spid="156"/>
                                        </p:tgtEl>
                                        <p:attrNameLst>
                                          <p:attrName>style.visibility</p:attrName>
                                        </p:attrNameLst>
                                      </p:cBhvr>
                                      <p:to>
                                        <p:strVal val="visible"/>
                                      </p:to>
                                    </p:set>
                                    <p:anim calcmode="lin" valueType="num">
                                      <p:cBhvr>
                                        <p:cTn id="36" dur="2500" fill="hold"/>
                                        <p:tgtEl>
                                          <p:spTgt spid="156"/>
                                        </p:tgtEl>
                                        <p:attrNameLst>
                                          <p:attrName>ppt_w</p:attrName>
                                        </p:attrNameLst>
                                      </p:cBhvr>
                                      <p:tavLst>
                                        <p:tav tm="0">
                                          <p:val>
                                            <p:strVal val="4*#ppt_w"/>
                                          </p:val>
                                        </p:tav>
                                        <p:tav tm="100000">
                                          <p:val>
                                            <p:strVal val="#ppt_w"/>
                                          </p:val>
                                        </p:tav>
                                      </p:tavLst>
                                    </p:anim>
                                    <p:anim calcmode="lin" valueType="num">
                                      <p:cBhvr>
                                        <p:cTn id="37" dur="2500" fill="hold"/>
                                        <p:tgtEl>
                                          <p:spTgt spid="156"/>
                                        </p:tgtEl>
                                        <p:attrNameLst>
                                          <p:attrName>ppt_h</p:attrName>
                                        </p:attrNameLst>
                                      </p:cBhvr>
                                      <p:tavLst>
                                        <p:tav tm="0">
                                          <p:val>
                                            <p:strVal val="4*#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32" fill="hold" grpId="7" nodeType="clickEffect">
                                  <p:stCondLst>
                                    <p:cond delay="0"/>
                                  </p:stCondLst>
                                  <p:iterate>
                                    <p:tmAbs val="0"/>
                                  </p:iterate>
                                  <p:childTnLst>
                                    <p:set>
                                      <p:cBhvr>
                                        <p:cTn id="41" fill="hold"/>
                                        <p:tgtEl>
                                          <p:spTgt spid="153"/>
                                        </p:tgtEl>
                                        <p:attrNameLst>
                                          <p:attrName>style.visibility</p:attrName>
                                        </p:attrNameLst>
                                      </p:cBhvr>
                                      <p:to>
                                        <p:strVal val="visible"/>
                                      </p:to>
                                    </p:set>
                                    <p:anim calcmode="lin" valueType="num">
                                      <p:cBhvr>
                                        <p:cTn id="42" dur="2500" fill="hold"/>
                                        <p:tgtEl>
                                          <p:spTgt spid="153"/>
                                        </p:tgtEl>
                                        <p:attrNameLst>
                                          <p:attrName>ppt_w</p:attrName>
                                        </p:attrNameLst>
                                      </p:cBhvr>
                                      <p:tavLst>
                                        <p:tav tm="0">
                                          <p:val>
                                            <p:strVal val="4*#ppt_w"/>
                                          </p:val>
                                        </p:tav>
                                        <p:tav tm="100000">
                                          <p:val>
                                            <p:strVal val="#ppt_w"/>
                                          </p:val>
                                        </p:tav>
                                      </p:tavLst>
                                    </p:anim>
                                    <p:anim calcmode="lin" valueType="num">
                                      <p:cBhvr>
                                        <p:cTn id="43" dur="2500" fill="hold"/>
                                        <p:tgtEl>
                                          <p:spTgt spid="153"/>
                                        </p:tgtEl>
                                        <p:attrNameLst>
                                          <p:attrName>ppt_h</p:attrName>
                                        </p:attrNameLst>
                                      </p:cBhvr>
                                      <p:tavLst>
                                        <p:tav tm="0">
                                          <p:val>
                                            <p:strVal val="4*#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32" fill="hold" grpId="8" nodeType="clickEffect">
                                  <p:stCondLst>
                                    <p:cond delay="0"/>
                                  </p:stCondLst>
                                  <p:iterate>
                                    <p:tmAbs val="0"/>
                                  </p:iterate>
                                  <p:childTnLst>
                                    <p:set>
                                      <p:cBhvr>
                                        <p:cTn id="47" fill="hold"/>
                                        <p:tgtEl>
                                          <p:spTgt spid="155"/>
                                        </p:tgtEl>
                                        <p:attrNameLst>
                                          <p:attrName>style.visibility</p:attrName>
                                        </p:attrNameLst>
                                      </p:cBhvr>
                                      <p:to>
                                        <p:strVal val="visible"/>
                                      </p:to>
                                    </p:set>
                                    <p:anim calcmode="lin" valueType="num">
                                      <p:cBhvr>
                                        <p:cTn id="48" dur="2500" fill="hold"/>
                                        <p:tgtEl>
                                          <p:spTgt spid="155"/>
                                        </p:tgtEl>
                                        <p:attrNameLst>
                                          <p:attrName>ppt_w</p:attrName>
                                        </p:attrNameLst>
                                      </p:cBhvr>
                                      <p:tavLst>
                                        <p:tav tm="0">
                                          <p:val>
                                            <p:strVal val="4*#ppt_w"/>
                                          </p:val>
                                        </p:tav>
                                        <p:tav tm="100000">
                                          <p:val>
                                            <p:strVal val="#ppt_w"/>
                                          </p:val>
                                        </p:tav>
                                      </p:tavLst>
                                    </p:anim>
                                    <p:anim calcmode="lin" valueType="num">
                                      <p:cBhvr>
                                        <p:cTn id="49" dur="2500" fill="hold"/>
                                        <p:tgtEl>
                                          <p:spTgt spid="155"/>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2" animBg="1" advAuto="0"/>
      <p:bldP spid="150" grpId="1" animBg="1" advAuto="0"/>
      <p:bldP spid="151" grpId="3" animBg="1" advAuto="0"/>
      <p:bldP spid="152" grpId="5" animBg="1" advAuto="0"/>
      <p:bldP spid="153" grpId="7" animBg="1" advAuto="0"/>
      <p:bldP spid="154" grpId="4" animBg="1" advAuto="0"/>
      <p:bldP spid="155" grpId="8" animBg="1" advAuto="0"/>
      <p:bldP spid="156" grpId="6"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osa ci unisce?"/>
          <p:cNvSpPr txBox="1"/>
          <p:nvPr/>
        </p:nvSpPr>
        <p:spPr>
          <a:xfrm>
            <a:off x="2186851" y="1150543"/>
            <a:ext cx="5608498" cy="1140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9100">
                <a:latin typeface="SignPainter-HouseScript"/>
                <a:ea typeface="SignPainter-HouseScript"/>
                <a:cs typeface="SignPainter-HouseScript"/>
                <a:sym typeface="SignPainter-HouseScript"/>
              </a:defRPr>
            </a:lvl1pPr>
          </a:lstStyle>
          <a:p>
            <a:r>
              <a:t>Cosa ci unisce?</a:t>
            </a:r>
          </a:p>
        </p:txBody>
      </p:sp>
      <p:pic>
        <p:nvPicPr>
          <p:cNvPr id="159" name="images.jpeg" descr="images.jpeg"/>
          <p:cNvPicPr>
            <a:picLocks noChangeAspect="1"/>
          </p:cNvPicPr>
          <p:nvPr/>
        </p:nvPicPr>
        <p:blipFill>
          <a:blip r:embed="rId2">
            <a:extLst/>
          </a:blip>
          <a:stretch>
            <a:fillRect/>
          </a:stretch>
        </p:blipFill>
        <p:spPr>
          <a:xfrm>
            <a:off x="2050128" y="2357551"/>
            <a:ext cx="7502451" cy="6564646"/>
          </a:xfrm>
          <a:prstGeom prst="rect">
            <a:avLst/>
          </a:prstGeom>
          <a:ln w="12700">
            <a:miter lim="400000"/>
          </a:ln>
        </p:spPr>
      </p:pic>
      <p:sp>
        <p:nvSpPr>
          <p:cNvPr id="160" name="AMORE"/>
          <p:cNvSpPr txBox="1"/>
          <p:nvPr/>
        </p:nvSpPr>
        <p:spPr>
          <a:xfrm>
            <a:off x="5312155" y="3302000"/>
            <a:ext cx="2075689"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FFFFFF"/>
                </a:solidFill>
              </a:defRPr>
            </a:lvl1pPr>
          </a:lstStyle>
          <a:p>
            <a:r>
              <a:t>AMORE</a:t>
            </a:r>
          </a:p>
        </p:txBody>
      </p:sp>
      <p:sp>
        <p:nvSpPr>
          <p:cNvPr id="161" name="PAZIENZA"/>
          <p:cNvSpPr txBox="1"/>
          <p:nvPr/>
        </p:nvSpPr>
        <p:spPr>
          <a:xfrm>
            <a:off x="5103367" y="4660900"/>
            <a:ext cx="2798065"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FFFFFF"/>
                </a:solidFill>
              </a:defRPr>
            </a:lvl1pPr>
          </a:lstStyle>
          <a:p>
            <a:r>
              <a:t>PAZIENZA</a:t>
            </a:r>
          </a:p>
        </p:txBody>
      </p:sp>
      <p:sp>
        <p:nvSpPr>
          <p:cNvPr id="162" name="ASCOLTO"/>
          <p:cNvSpPr txBox="1"/>
          <p:nvPr/>
        </p:nvSpPr>
        <p:spPr>
          <a:xfrm>
            <a:off x="3154908" y="5316023"/>
            <a:ext cx="2605584"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FFFFFF"/>
                </a:solidFill>
              </a:defRPr>
            </a:lvl1pPr>
          </a:lstStyle>
          <a:p>
            <a:r>
              <a:t>ASCOLTO</a:t>
            </a:r>
          </a:p>
        </p:txBody>
      </p:sp>
      <p:sp>
        <p:nvSpPr>
          <p:cNvPr id="163" name="CONDIVISIONE"/>
          <p:cNvSpPr txBox="1"/>
          <p:nvPr/>
        </p:nvSpPr>
        <p:spPr>
          <a:xfrm>
            <a:off x="4560366" y="6019800"/>
            <a:ext cx="4188868"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FFFFFF"/>
                </a:solidFill>
              </a:defRPr>
            </a:lvl1pPr>
          </a:lstStyle>
          <a:p>
            <a:r>
              <a:t>CONDIVISIONE</a:t>
            </a:r>
          </a:p>
        </p:txBody>
      </p:sp>
      <p:sp>
        <p:nvSpPr>
          <p:cNvPr id="164" name="ALTRUISMO"/>
          <p:cNvSpPr txBox="1"/>
          <p:nvPr/>
        </p:nvSpPr>
        <p:spPr>
          <a:xfrm>
            <a:off x="2898851" y="6723576"/>
            <a:ext cx="3295498" cy="647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FFFFFF"/>
                </a:solidFill>
              </a:defRPr>
            </a:lvl1pPr>
          </a:lstStyle>
          <a:p>
            <a:r>
              <a:t>ALTRUISMO</a:t>
            </a:r>
          </a:p>
        </p:txBody>
      </p:sp>
      <p:sp>
        <p:nvSpPr>
          <p:cNvPr id="165" name="COMPRENSIONE"/>
          <p:cNvSpPr txBox="1"/>
          <p:nvPr/>
        </p:nvSpPr>
        <p:spPr>
          <a:xfrm>
            <a:off x="3232632" y="3981450"/>
            <a:ext cx="4507536"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FFFFFF"/>
                </a:solidFill>
              </a:defRPr>
            </a:lvl1pPr>
          </a:lstStyle>
          <a:p>
            <a:r>
              <a:t>COMPRENSIONE</a:t>
            </a:r>
          </a:p>
        </p:txBody>
      </p:sp>
      <p:sp>
        <p:nvSpPr>
          <p:cNvPr id="166" name="ATTENZIONE"/>
          <p:cNvSpPr txBox="1"/>
          <p:nvPr/>
        </p:nvSpPr>
        <p:spPr>
          <a:xfrm>
            <a:off x="3872001" y="7556500"/>
            <a:ext cx="3635198"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FFFFFF"/>
                </a:solidFill>
              </a:defRPr>
            </a:lvl1pPr>
          </a:lstStyle>
          <a:p>
            <a:r>
              <a:t>ATTENZIONE</a:t>
            </a:r>
          </a:p>
        </p:txBody>
      </p:sp>
      <p:sp>
        <p:nvSpPr>
          <p:cNvPr id="167" name="CURA"/>
          <p:cNvSpPr txBox="1"/>
          <p:nvPr/>
        </p:nvSpPr>
        <p:spPr>
          <a:xfrm>
            <a:off x="6074943" y="5219700"/>
            <a:ext cx="1591514" cy="647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FFFFFF"/>
                </a:solidFill>
              </a:defRPr>
            </a:lvl1pPr>
          </a:lstStyle>
          <a:p>
            <a:r>
              <a:t>CURA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58"/>
                                        </p:tgtEl>
                                        <p:attrNameLst>
                                          <p:attrName>style.visibility</p:attrName>
                                        </p:attrNameLst>
                                      </p:cBhvr>
                                      <p:to>
                                        <p:strVal val="visible"/>
                                      </p:to>
                                    </p:set>
                                    <p:anim calcmode="lin" valueType="num">
                                      <p:cBhvr>
                                        <p:cTn id="7" dur="1000" fill="hold"/>
                                        <p:tgtEl>
                                          <p:spTgt spid="158"/>
                                        </p:tgtEl>
                                        <p:attrNameLst>
                                          <p:attrName>ppt_w</p:attrName>
                                        </p:attrNameLst>
                                      </p:cBhvr>
                                      <p:tavLst>
                                        <p:tav tm="0">
                                          <p:val>
                                            <p:fltVal val="0"/>
                                          </p:val>
                                        </p:tav>
                                        <p:tav tm="100000">
                                          <p:val>
                                            <p:strVal val="#ppt_w"/>
                                          </p:val>
                                        </p:tav>
                                      </p:tavLst>
                                    </p:anim>
                                    <p:anim calcmode="lin" valueType="num">
                                      <p:cBhvr>
                                        <p:cTn id="8" dur="1000" fill="hold"/>
                                        <p:tgtEl>
                                          <p:spTgt spid="158"/>
                                        </p:tgtEl>
                                        <p:attrNameLst>
                                          <p:attrName>ppt_h</p:attrName>
                                        </p:attrNameLst>
                                      </p:cBhvr>
                                      <p:tavLst>
                                        <p:tav tm="0">
                                          <p:val>
                                            <p:fltVal val="0"/>
                                          </p:val>
                                        </p:tav>
                                        <p:tav tm="100000">
                                          <p:val>
                                            <p:strVal val="#ppt_h"/>
                                          </p:val>
                                        </p:tav>
                                      </p:tavLst>
                                    </p:anim>
                                    <p:anim calcmode="lin" valueType="num">
                                      <p:cBhvr>
                                        <p:cTn id="9" dur="1000" fill="hold"/>
                                        <p:tgtEl>
                                          <p:spTgt spid="15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8" fill="hold" grpId="2" nodeType="clickEffect">
                                  <p:stCondLst>
                                    <p:cond delay="0"/>
                                  </p:stCondLst>
                                  <p:iterate>
                                    <p:tmAbs val="0"/>
                                  </p:iterate>
                                  <p:childTnLst>
                                    <p:set>
                                      <p:cBhvr>
                                        <p:cTn id="14" fill="hold"/>
                                        <p:tgtEl>
                                          <p:spTgt spid="159"/>
                                        </p:tgtEl>
                                        <p:attrNameLst>
                                          <p:attrName>style.visibility</p:attrName>
                                        </p:attrNameLst>
                                      </p:cBhvr>
                                      <p:to>
                                        <p:strVal val="visible"/>
                                      </p:to>
                                    </p:set>
                                    <p:anim calcmode="lin" valueType="num">
                                      <p:cBhvr>
                                        <p:cTn id="15" dur="1000" fill="hold"/>
                                        <p:tgtEl>
                                          <p:spTgt spid="159"/>
                                        </p:tgtEl>
                                        <p:attrNameLst>
                                          <p:attrName>ppt_w</p:attrName>
                                        </p:attrNameLst>
                                      </p:cBhvr>
                                      <p:tavLst>
                                        <p:tav tm="0">
                                          <p:val>
                                            <p:fltVal val="0"/>
                                          </p:val>
                                        </p:tav>
                                        <p:tav tm="100000">
                                          <p:val>
                                            <p:strVal val="#ppt_w"/>
                                          </p:val>
                                        </p:tav>
                                      </p:tavLst>
                                    </p:anim>
                                    <p:anim calcmode="lin" valueType="num">
                                      <p:cBhvr>
                                        <p:cTn id="16" dur="1000" fill="hold"/>
                                        <p:tgtEl>
                                          <p:spTgt spid="159"/>
                                        </p:tgtEl>
                                        <p:attrNameLst>
                                          <p:attrName>ppt_h</p:attrName>
                                        </p:attrNameLst>
                                      </p:cBhvr>
                                      <p:tavLst>
                                        <p:tav tm="0">
                                          <p:val>
                                            <p:fltVal val="0"/>
                                          </p:val>
                                        </p:tav>
                                        <p:tav tm="100000">
                                          <p:val>
                                            <p:strVal val="#ppt_h"/>
                                          </p:val>
                                        </p:tav>
                                      </p:tavLst>
                                    </p:anim>
                                    <p:anim calcmode="lin" valueType="num">
                                      <p:cBhvr>
                                        <p:cTn id="17" dur="1000" fill="hold"/>
                                        <p:tgtEl>
                                          <p:spTgt spid="159"/>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5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32" fill="hold" grpId="3" nodeType="clickEffect">
                                  <p:stCondLst>
                                    <p:cond delay="0"/>
                                  </p:stCondLst>
                                  <p:iterate>
                                    <p:tmAbs val="0"/>
                                  </p:iterate>
                                  <p:childTnLst>
                                    <p:set>
                                      <p:cBhvr>
                                        <p:cTn id="22" fill="hold"/>
                                        <p:tgtEl>
                                          <p:spTgt spid="160"/>
                                        </p:tgtEl>
                                        <p:attrNameLst>
                                          <p:attrName>style.visibility</p:attrName>
                                        </p:attrNameLst>
                                      </p:cBhvr>
                                      <p:to>
                                        <p:strVal val="visible"/>
                                      </p:to>
                                    </p:set>
                                    <p:anim calcmode="lin" valueType="num">
                                      <p:cBhvr>
                                        <p:cTn id="23" dur="2500" fill="hold"/>
                                        <p:tgtEl>
                                          <p:spTgt spid="160"/>
                                        </p:tgtEl>
                                        <p:attrNameLst>
                                          <p:attrName>ppt_w</p:attrName>
                                        </p:attrNameLst>
                                      </p:cBhvr>
                                      <p:tavLst>
                                        <p:tav tm="0">
                                          <p:val>
                                            <p:strVal val="4*#ppt_w"/>
                                          </p:val>
                                        </p:tav>
                                        <p:tav tm="100000">
                                          <p:val>
                                            <p:strVal val="#ppt_w"/>
                                          </p:val>
                                        </p:tav>
                                      </p:tavLst>
                                    </p:anim>
                                    <p:anim calcmode="lin" valueType="num">
                                      <p:cBhvr>
                                        <p:cTn id="24" dur="2500" fill="hold"/>
                                        <p:tgtEl>
                                          <p:spTgt spid="160"/>
                                        </p:tgtEl>
                                        <p:attrNameLst>
                                          <p:attrName>ppt_h</p:attrName>
                                        </p:attrNameLst>
                                      </p:cBhvr>
                                      <p:tavLst>
                                        <p:tav tm="0">
                                          <p:val>
                                            <p:strVal val="4*#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32" fill="hold" grpId="4" nodeType="clickEffect">
                                  <p:stCondLst>
                                    <p:cond delay="0"/>
                                  </p:stCondLst>
                                  <p:iterate>
                                    <p:tmAbs val="0"/>
                                  </p:iterate>
                                  <p:childTnLst>
                                    <p:set>
                                      <p:cBhvr>
                                        <p:cTn id="28" fill="hold"/>
                                        <p:tgtEl>
                                          <p:spTgt spid="165"/>
                                        </p:tgtEl>
                                        <p:attrNameLst>
                                          <p:attrName>style.visibility</p:attrName>
                                        </p:attrNameLst>
                                      </p:cBhvr>
                                      <p:to>
                                        <p:strVal val="visible"/>
                                      </p:to>
                                    </p:set>
                                    <p:anim calcmode="lin" valueType="num">
                                      <p:cBhvr>
                                        <p:cTn id="29" dur="2500" fill="hold"/>
                                        <p:tgtEl>
                                          <p:spTgt spid="165"/>
                                        </p:tgtEl>
                                        <p:attrNameLst>
                                          <p:attrName>ppt_w</p:attrName>
                                        </p:attrNameLst>
                                      </p:cBhvr>
                                      <p:tavLst>
                                        <p:tav tm="0">
                                          <p:val>
                                            <p:strVal val="4*#ppt_w"/>
                                          </p:val>
                                        </p:tav>
                                        <p:tav tm="100000">
                                          <p:val>
                                            <p:strVal val="#ppt_w"/>
                                          </p:val>
                                        </p:tav>
                                      </p:tavLst>
                                    </p:anim>
                                    <p:anim calcmode="lin" valueType="num">
                                      <p:cBhvr>
                                        <p:cTn id="30" dur="2500" fill="hold"/>
                                        <p:tgtEl>
                                          <p:spTgt spid="165"/>
                                        </p:tgtEl>
                                        <p:attrNameLst>
                                          <p:attrName>ppt_h</p:attrName>
                                        </p:attrNameLst>
                                      </p:cBhvr>
                                      <p:tavLst>
                                        <p:tav tm="0">
                                          <p:val>
                                            <p:strVal val="4*#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32" fill="hold" grpId="5" nodeType="clickEffect">
                                  <p:stCondLst>
                                    <p:cond delay="0"/>
                                  </p:stCondLst>
                                  <p:iterate>
                                    <p:tmAbs val="0"/>
                                  </p:iterate>
                                  <p:childTnLst>
                                    <p:set>
                                      <p:cBhvr>
                                        <p:cTn id="34" fill="hold"/>
                                        <p:tgtEl>
                                          <p:spTgt spid="161"/>
                                        </p:tgtEl>
                                        <p:attrNameLst>
                                          <p:attrName>style.visibility</p:attrName>
                                        </p:attrNameLst>
                                      </p:cBhvr>
                                      <p:to>
                                        <p:strVal val="visible"/>
                                      </p:to>
                                    </p:set>
                                    <p:anim calcmode="lin" valueType="num">
                                      <p:cBhvr>
                                        <p:cTn id="35" dur="2500" fill="hold"/>
                                        <p:tgtEl>
                                          <p:spTgt spid="161"/>
                                        </p:tgtEl>
                                        <p:attrNameLst>
                                          <p:attrName>ppt_w</p:attrName>
                                        </p:attrNameLst>
                                      </p:cBhvr>
                                      <p:tavLst>
                                        <p:tav tm="0">
                                          <p:val>
                                            <p:strVal val="4*#ppt_w"/>
                                          </p:val>
                                        </p:tav>
                                        <p:tav tm="100000">
                                          <p:val>
                                            <p:strVal val="#ppt_w"/>
                                          </p:val>
                                        </p:tav>
                                      </p:tavLst>
                                    </p:anim>
                                    <p:anim calcmode="lin" valueType="num">
                                      <p:cBhvr>
                                        <p:cTn id="36" dur="2500" fill="hold"/>
                                        <p:tgtEl>
                                          <p:spTgt spid="161"/>
                                        </p:tgtEl>
                                        <p:attrNameLst>
                                          <p:attrName>ppt_h</p:attrName>
                                        </p:attrNameLst>
                                      </p:cBhvr>
                                      <p:tavLst>
                                        <p:tav tm="0">
                                          <p:val>
                                            <p:strVal val="4*#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32" fill="hold" grpId="6" nodeType="clickEffect">
                                  <p:stCondLst>
                                    <p:cond delay="0"/>
                                  </p:stCondLst>
                                  <p:iterate>
                                    <p:tmAbs val="0"/>
                                  </p:iterate>
                                  <p:childTnLst>
                                    <p:set>
                                      <p:cBhvr>
                                        <p:cTn id="40" fill="hold"/>
                                        <p:tgtEl>
                                          <p:spTgt spid="162"/>
                                        </p:tgtEl>
                                        <p:attrNameLst>
                                          <p:attrName>style.visibility</p:attrName>
                                        </p:attrNameLst>
                                      </p:cBhvr>
                                      <p:to>
                                        <p:strVal val="visible"/>
                                      </p:to>
                                    </p:set>
                                    <p:anim calcmode="lin" valueType="num">
                                      <p:cBhvr>
                                        <p:cTn id="41" dur="2500" fill="hold"/>
                                        <p:tgtEl>
                                          <p:spTgt spid="162"/>
                                        </p:tgtEl>
                                        <p:attrNameLst>
                                          <p:attrName>ppt_w</p:attrName>
                                        </p:attrNameLst>
                                      </p:cBhvr>
                                      <p:tavLst>
                                        <p:tav tm="0">
                                          <p:val>
                                            <p:strVal val="4*#ppt_w"/>
                                          </p:val>
                                        </p:tav>
                                        <p:tav tm="100000">
                                          <p:val>
                                            <p:strVal val="#ppt_w"/>
                                          </p:val>
                                        </p:tav>
                                      </p:tavLst>
                                    </p:anim>
                                    <p:anim calcmode="lin" valueType="num">
                                      <p:cBhvr>
                                        <p:cTn id="42" dur="2500" fill="hold"/>
                                        <p:tgtEl>
                                          <p:spTgt spid="162"/>
                                        </p:tgtEl>
                                        <p:attrNameLst>
                                          <p:attrName>ppt_h</p:attrName>
                                        </p:attrNameLst>
                                      </p:cBhvr>
                                      <p:tavLst>
                                        <p:tav tm="0">
                                          <p:val>
                                            <p:strVal val="4*#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32" fill="hold" grpId="7" nodeType="clickEffect">
                                  <p:stCondLst>
                                    <p:cond delay="0"/>
                                  </p:stCondLst>
                                  <p:iterate>
                                    <p:tmAbs val="0"/>
                                  </p:iterate>
                                  <p:childTnLst>
                                    <p:set>
                                      <p:cBhvr>
                                        <p:cTn id="46" fill="hold"/>
                                        <p:tgtEl>
                                          <p:spTgt spid="167"/>
                                        </p:tgtEl>
                                        <p:attrNameLst>
                                          <p:attrName>style.visibility</p:attrName>
                                        </p:attrNameLst>
                                      </p:cBhvr>
                                      <p:to>
                                        <p:strVal val="visible"/>
                                      </p:to>
                                    </p:set>
                                    <p:anim calcmode="lin" valueType="num">
                                      <p:cBhvr>
                                        <p:cTn id="47" dur="2500" fill="hold"/>
                                        <p:tgtEl>
                                          <p:spTgt spid="167"/>
                                        </p:tgtEl>
                                        <p:attrNameLst>
                                          <p:attrName>ppt_w</p:attrName>
                                        </p:attrNameLst>
                                      </p:cBhvr>
                                      <p:tavLst>
                                        <p:tav tm="0">
                                          <p:val>
                                            <p:strVal val="4*#ppt_w"/>
                                          </p:val>
                                        </p:tav>
                                        <p:tav tm="100000">
                                          <p:val>
                                            <p:strVal val="#ppt_w"/>
                                          </p:val>
                                        </p:tav>
                                      </p:tavLst>
                                    </p:anim>
                                    <p:anim calcmode="lin" valueType="num">
                                      <p:cBhvr>
                                        <p:cTn id="48" dur="2500" fill="hold"/>
                                        <p:tgtEl>
                                          <p:spTgt spid="167"/>
                                        </p:tgtEl>
                                        <p:attrNameLst>
                                          <p:attrName>ppt_h</p:attrName>
                                        </p:attrNameLst>
                                      </p:cBhvr>
                                      <p:tavLst>
                                        <p:tav tm="0">
                                          <p:val>
                                            <p:strVal val="4*#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32" fill="hold" grpId="8" nodeType="clickEffect">
                                  <p:stCondLst>
                                    <p:cond delay="0"/>
                                  </p:stCondLst>
                                  <p:iterate>
                                    <p:tmAbs val="0"/>
                                  </p:iterate>
                                  <p:childTnLst>
                                    <p:set>
                                      <p:cBhvr>
                                        <p:cTn id="52" fill="hold"/>
                                        <p:tgtEl>
                                          <p:spTgt spid="163"/>
                                        </p:tgtEl>
                                        <p:attrNameLst>
                                          <p:attrName>style.visibility</p:attrName>
                                        </p:attrNameLst>
                                      </p:cBhvr>
                                      <p:to>
                                        <p:strVal val="visible"/>
                                      </p:to>
                                    </p:set>
                                    <p:anim calcmode="lin" valueType="num">
                                      <p:cBhvr>
                                        <p:cTn id="53" dur="2500" fill="hold"/>
                                        <p:tgtEl>
                                          <p:spTgt spid="163"/>
                                        </p:tgtEl>
                                        <p:attrNameLst>
                                          <p:attrName>ppt_w</p:attrName>
                                        </p:attrNameLst>
                                      </p:cBhvr>
                                      <p:tavLst>
                                        <p:tav tm="0">
                                          <p:val>
                                            <p:strVal val="4*#ppt_w"/>
                                          </p:val>
                                        </p:tav>
                                        <p:tav tm="100000">
                                          <p:val>
                                            <p:strVal val="#ppt_w"/>
                                          </p:val>
                                        </p:tav>
                                      </p:tavLst>
                                    </p:anim>
                                    <p:anim calcmode="lin" valueType="num">
                                      <p:cBhvr>
                                        <p:cTn id="54" dur="2500" fill="hold"/>
                                        <p:tgtEl>
                                          <p:spTgt spid="163"/>
                                        </p:tgtEl>
                                        <p:attrNameLst>
                                          <p:attrName>ppt_h</p:attrName>
                                        </p:attrNameLst>
                                      </p:cBhvr>
                                      <p:tavLst>
                                        <p:tav tm="0">
                                          <p:val>
                                            <p:strVal val="4*#ppt_h"/>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3" presetClass="entr" presetSubtype="32" fill="hold" grpId="9" nodeType="clickEffect">
                                  <p:stCondLst>
                                    <p:cond delay="0"/>
                                  </p:stCondLst>
                                  <p:iterate>
                                    <p:tmAbs val="0"/>
                                  </p:iterate>
                                  <p:childTnLst>
                                    <p:set>
                                      <p:cBhvr>
                                        <p:cTn id="58" fill="hold"/>
                                        <p:tgtEl>
                                          <p:spTgt spid="164"/>
                                        </p:tgtEl>
                                        <p:attrNameLst>
                                          <p:attrName>style.visibility</p:attrName>
                                        </p:attrNameLst>
                                      </p:cBhvr>
                                      <p:to>
                                        <p:strVal val="visible"/>
                                      </p:to>
                                    </p:set>
                                    <p:anim calcmode="lin" valueType="num">
                                      <p:cBhvr>
                                        <p:cTn id="59" dur="2500" fill="hold"/>
                                        <p:tgtEl>
                                          <p:spTgt spid="164"/>
                                        </p:tgtEl>
                                        <p:attrNameLst>
                                          <p:attrName>ppt_w</p:attrName>
                                        </p:attrNameLst>
                                      </p:cBhvr>
                                      <p:tavLst>
                                        <p:tav tm="0">
                                          <p:val>
                                            <p:strVal val="4*#ppt_w"/>
                                          </p:val>
                                        </p:tav>
                                        <p:tav tm="100000">
                                          <p:val>
                                            <p:strVal val="#ppt_w"/>
                                          </p:val>
                                        </p:tav>
                                      </p:tavLst>
                                    </p:anim>
                                    <p:anim calcmode="lin" valueType="num">
                                      <p:cBhvr>
                                        <p:cTn id="60" dur="2500" fill="hold"/>
                                        <p:tgtEl>
                                          <p:spTgt spid="164"/>
                                        </p:tgtEl>
                                        <p:attrNameLst>
                                          <p:attrName>ppt_h</p:attrName>
                                        </p:attrNameLst>
                                      </p:cBhvr>
                                      <p:tavLst>
                                        <p:tav tm="0">
                                          <p:val>
                                            <p:strVal val="4*#ppt_h"/>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23" presetClass="entr" presetSubtype="32" fill="hold" grpId="10" nodeType="clickEffect">
                                  <p:stCondLst>
                                    <p:cond delay="0"/>
                                  </p:stCondLst>
                                  <p:iterate>
                                    <p:tmAbs val="0"/>
                                  </p:iterate>
                                  <p:childTnLst>
                                    <p:set>
                                      <p:cBhvr>
                                        <p:cTn id="64" fill="hold"/>
                                        <p:tgtEl>
                                          <p:spTgt spid="166"/>
                                        </p:tgtEl>
                                        <p:attrNameLst>
                                          <p:attrName>style.visibility</p:attrName>
                                        </p:attrNameLst>
                                      </p:cBhvr>
                                      <p:to>
                                        <p:strVal val="visible"/>
                                      </p:to>
                                    </p:set>
                                    <p:anim calcmode="lin" valueType="num">
                                      <p:cBhvr>
                                        <p:cTn id="65" dur="2500" fill="hold"/>
                                        <p:tgtEl>
                                          <p:spTgt spid="166"/>
                                        </p:tgtEl>
                                        <p:attrNameLst>
                                          <p:attrName>ppt_w</p:attrName>
                                        </p:attrNameLst>
                                      </p:cBhvr>
                                      <p:tavLst>
                                        <p:tav tm="0">
                                          <p:val>
                                            <p:strVal val="4*#ppt_w"/>
                                          </p:val>
                                        </p:tav>
                                        <p:tav tm="100000">
                                          <p:val>
                                            <p:strVal val="#ppt_w"/>
                                          </p:val>
                                        </p:tav>
                                      </p:tavLst>
                                    </p:anim>
                                    <p:anim calcmode="lin" valueType="num">
                                      <p:cBhvr>
                                        <p:cTn id="66" dur="2500" fill="hold"/>
                                        <p:tgtEl>
                                          <p:spTgt spid="16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1" animBg="1" advAuto="0"/>
      <p:bldP spid="159" grpId="2" animBg="1" advAuto="0"/>
      <p:bldP spid="160" grpId="3" animBg="1" advAuto="0"/>
      <p:bldP spid="161" grpId="5" animBg="1" advAuto="0"/>
      <p:bldP spid="162" grpId="6" animBg="1" advAuto="0"/>
      <p:bldP spid="163" grpId="8" animBg="1" advAuto="0"/>
      <p:bldP spid="164" grpId="9" animBg="1" advAuto="0"/>
      <p:bldP spid="165" grpId="4" animBg="1" advAuto="0"/>
      <p:bldP spid="166" grpId="10" animBg="1" advAuto="0"/>
      <p:bldP spid="167" grpId="7" animBg="1" advAuto="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ypeset">
  <a:themeElements>
    <a:clrScheme name="Typeset">
      <a:dk1>
        <a:srgbClr val="57554B"/>
      </a:dk1>
      <a:lt1>
        <a:srgbClr val="0C1557"/>
      </a:lt1>
      <a:dk2>
        <a:srgbClr val="5F5F5D"/>
      </a:dk2>
      <a:lt2>
        <a:srgbClr val="D8D5CE"/>
      </a:lt2>
      <a:accent1>
        <a:srgbClr val="738CAB"/>
      </a:accent1>
      <a:accent2>
        <a:srgbClr val="7E9769"/>
      </a:accent2>
      <a:accent3>
        <a:srgbClr val="D9C064"/>
      </a:accent3>
      <a:accent4>
        <a:srgbClr val="B99369"/>
      </a:accent4>
      <a:accent5>
        <a:srgbClr val="9A4C3C"/>
      </a:accent5>
      <a:accent6>
        <a:srgbClr val="8E8198"/>
      </a:accent6>
      <a:hlink>
        <a:srgbClr val="0000FF"/>
      </a:hlink>
      <a:folHlink>
        <a:srgbClr val="FF00FF"/>
      </a:folHlink>
    </a:clrScheme>
    <a:fontScheme name="Typeset">
      <a:majorFont>
        <a:latin typeface="Academy Engraved LET"/>
        <a:ea typeface="Academy Engraved LET"/>
        <a:cs typeface="Academy Engraved LET"/>
      </a:majorFont>
      <a:minorFont>
        <a:latin typeface="Academy Engraved LET"/>
        <a:ea typeface="Academy Engraved LET"/>
        <a:cs typeface="Academy Engraved LET"/>
      </a:minorFont>
    </a:fontScheme>
    <a:fmtScheme name="Types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12700" rotWithShape="0">
              <a:srgbClr val="000000">
                <a:alpha val="50000"/>
              </a:srgbClr>
            </a:outerShdw>
          </a:effectLst>
        </a:effectStyle>
        <a:effectStyle>
          <a:effectLst>
            <a:outerShdw blurRad="50800" dist="12700" rotWithShape="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127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Hoefler Text"/>
            <a:ea typeface="Hoefler Text"/>
            <a:cs typeface="Hoefler Text"/>
            <a:sym typeface="Hoefler T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4">
              <a:hueOff val="-150089"/>
              <a:satOff val="3212"/>
              <a:lumOff val="-17555"/>
              <a:alpha val="75000"/>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ypeset">
  <a:themeElements>
    <a:clrScheme name="Typeset">
      <a:dk1>
        <a:srgbClr val="000000"/>
      </a:dk1>
      <a:lt1>
        <a:srgbClr val="FFFFFF"/>
      </a:lt1>
      <a:dk2>
        <a:srgbClr val="5F5F5D"/>
      </a:dk2>
      <a:lt2>
        <a:srgbClr val="D8D5CE"/>
      </a:lt2>
      <a:accent1>
        <a:srgbClr val="738CAB"/>
      </a:accent1>
      <a:accent2>
        <a:srgbClr val="7E9769"/>
      </a:accent2>
      <a:accent3>
        <a:srgbClr val="D9C064"/>
      </a:accent3>
      <a:accent4>
        <a:srgbClr val="B99369"/>
      </a:accent4>
      <a:accent5>
        <a:srgbClr val="9A4C3C"/>
      </a:accent5>
      <a:accent6>
        <a:srgbClr val="8E8198"/>
      </a:accent6>
      <a:hlink>
        <a:srgbClr val="0000FF"/>
      </a:hlink>
      <a:folHlink>
        <a:srgbClr val="FF00FF"/>
      </a:folHlink>
    </a:clrScheme>
    <a:fontScheme name="Typeset">
      <a:majorFont>
        <a:latin typeface="Academy Engraved LET"/>
        <a:ea typeface="Academy Engraved LET"/>
        <a:cs typeface="Academy Engraved LET"/>
      </a:majorFont>
      <a:minorFont>
        <a:latin typeface="Academy Engraved LET"/>
        <a:ea typeface="Academy Engraved LET"/>
        <a:cs typeface="Academy Engraved LET"/>
      </a:minorFont>
    </a:fontScheme>
    <a:fmtScheme name="Types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12700" rotWithShape="0">
              <a:srgbClr val="000000">
                <a:alpha val="50000"/>
              </a:srgbClr>
            </a:outerShdw>
          </a:effectLst>
        </a:effectStyle>
        <a:effectStyle>
          <a:effectLst>
            <a:outerShdw blurRad="50800" dist="12700" rotWithShape="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127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Hoefler Text"/>
            <a:ea typeface="Hoefler Text"/>
            <a:cs typeface="Hoefler Text"/>
            <a:sym typeface="Hoefler T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4">
              <a:hueOff val="-150089"/>
              <a:satOff val="3212"/>
              <a:lumOff val="-17555"/>
              <a:alpha val="75000"/>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57554B"/>
            </a:solidFill>
            <a:effectLst/>
            <a:uFillTx/>
            <a:latin typeface="Hoefler Text"/>
            <a:ea typeface="Hoefler Text"/>
            <a:cs typeface="Hoefler Text"/>
            <a:sym typeface="Hoefler T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312</Words>
  <Application>Microsoft Office PowerPoint</Application>
  <PresentationFormat>Personalizzato</PresentationFormat>
  <Paragraphs>26</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Typeset</vt:lpstr>
      <vt:lpstr>PARADISO E  INFERNO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PARADISO E  INFERNO</dc:title>
  <cp:lastModifiedBy>Laura Olcese</cp:lastModifiedBy>
  <cp:revision>1</cp:revision>
  <dcterms:modified xsi:type="dcterms:W3CDTF">2020-09-03T07:48:53Z</dcterms:modified>
</cp:coreProperties>
</file>