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606060"/>
        </a:fontRef>
        <a:srgbClr val="606060"/>
      </a:tcTxStyle>
      <a:tcStyle>
        <a:tcBdr>
          <a:left>
            <a:ln w="12700" cap="flat">
              <a:noFill/>
              <a:miter lim="400000"/>
            </a:ln>
          </a:left>
          <a:right>
            <a:ln w="12700" cap="flat">
              <a:noFill/>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noFill/>
              <a:miter lim="400000"/>
            </a:ln>
          </a:insideV>
        </a:tcBdr>
        <a:fill>
          <a:noFill/>
        </a:fill>
      </a:tcStyle>
    </a:wholeTbl>
    <a:band2H>
      <a:tcTxStyle/>
      <a:tcStyle>
        <a:tcBdr/>
        <a:fill>
          <a:solidFill>
            <a:srgbClr val="E7E3D2">
              <a:alpha val="50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DF6DA"/>
              </a:solidFill>
              <a:prstDash val="solid"/>
              <a:miter lim="400000"/>
            </a:ln>
          </a:right>
          <a:top>
            <a:ln w="12700" cap="flat">
              <a:solidFill>
                <a:srgbClr val="FDF6DA"/>
              </a:solidFill>
              <a:prstDash val="solid"/>
              <a:miter lim="400000"/>
            </a:ln>
          </a:top>
          <a:bottom>
            <a:ln w="12700" cap="flat">
              <a:solidFill>
                <a:srgbClr val="FDF6DA"/>
              </a:solidFill>
              <a:prstDash val="solid"/>
              <a:miter lim="400000"/>
            </a:ln>
          </a:bottom>
          <a:insideH>
            <a:ln w="12700" cap="flat">
              <a:solidFill>
                <a:srgbClr val="FDF6DA"/>
              </a:solidFill>
              <a:prstDash val="solid"/>
              <a:miter lim="400000"/>
            </a:ln>
          </a:insideH>
          <a:insideV>
            <a:ln w="12700" cap="flat">
              <a:noFill/>
              <a:miter lim="400000"/>
            </a:ln>
          </a:insideV>
        </a:tcBdr>
        <a:fill>
          <a:solidFill>
            <a:srgbClr val="A5C69B"/>
          </a:solidFill>
        </a:fill>
      </a:tcStyle>
    </a:firstCol>
    <a:lastRow>
      <a:tcTxStyle b="off" i="off">
        <a:fontRef idx="minor">
          <a:srgbClr val="606060"/>
        </a:fontRef>
        <a:srgbClr val="606060"/>
      </a:tcTxStyle>
      <a:tcStyle>
        <a:tcBdr>
          <a:left>
            <a:ln w="12700" cap="flat">
              <a:noFill/>
              <a:miter lim="400000"/>
            </a:ln>
          </a:left>
          <a:right>
            <a:ln w="12700" cap="flat">
              <a:noFill/>
              <a:miter lim="400000"/>
            </a:ln>
          </a:right>
          <a:top>
            <a:ln w="25400" cap="flat">
              <a:solidFill>
                <a:srgbClr val="000000"/>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solidFill>
                <a:srgbClr val="FDF6DA"/>
              </a:solidFill>
              <a:prstDash val="solid"/>
              <a:miter lim="400000"/>
            </a:ln>
          </a:bottom>
          <a:insideH>
            <a:ln w="12700" cap="flat">
              <a:solidFill>
                <a:srgbClr val="FDF6DA"/>
              </a:solidFill>
              <a:prstDash val="solid"/>
              <a:miter lim="400000"/>
            </a:ln>
          </a:insideH>
          <a:insideV>
            <a:ln w="12700" cap="flat">
              <a:noFill/>
              <a:miter lim="400000"/>
            </a:ln>
          </a:insideV>
        </a:tcBdr>
        <a:fill>
          <a:solidFill>
            <a:srgbClr val="7C9D69"/>
          </a:solidFill>
        </a:fill>
      </a:tcStyle>
    </a:firstRow>
  </a:tblStyle>
  <a:tblStyle styleId="{C7B018BB-80A7-4F77-B60F-C8B233D01FF8}" styleName="">
    <a:tblBg/>
    <a:wholeTbl>
      <a:tcTxStyle b="off" i="off">
        <a:fontRef idx="minor">
          <a:srgbClr val="606060"/>
        </a:fontRef>
        <a:srgbClr val="606060"/>
      </a:tcTxStyle>
      <a:tcStyle>
        <a:tcBdr>
          <a:left>
            <a:ln w="12700" cap="flat">
              <a:solidFill>
                <a:srgbClr val="BDBBB3"/>
              </a:solidFill>
              <a:prstDash val="solid"/>
              <a:miter lim="400000"/>
            </a:ln>
          </a:left>
          <a:right>
            <a:ln w="12700" cap="flat">
              <a:solidFill>
                <a:srgbClr val="BDBBB3"/>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BDBBB3"/>
              </a:solidFill>
              <a:prstDash val="solid"/>
              <a:miter lim="400000"/>
            </a:ln>
          </a:insideV>
        </a:tcBdr>
        <a:fill>
          <a:solidFill>
            <a:srgbClr val="E7E3D2"/>
          </a:solidFill>
        </a:fill>
      </a:tcStyle>
    </a:wholeTbl>
    <a:band2H>
      <a:tcTxStyle/>
      <a:tcStyle>
        <a:tcBdr/>
        <a:fill>
          <a:solidFill>
            <a:srgbClr val="F6F2E5"/>
          </a:solidFill>
        </a:fill>
      </a:tcStyle>
    </a:band2H>
    <a:firstCol>
      <a:tcTxStyle b="off" i="off">
        <a:fontRef idx="minor">
          <a:srgbClr val="606060"/>
        </a:fontRef>
        <a:srgbClr val="606060"/>
      </a:tcTxStyle>
      <a:tcStyle>
        <a:tcBdr>
          <a:left>
            <a:ln w="12700" cap="flat">
              <a:solidFill>
                <a:srgbClr val="A5A59F"/>
              </a:solidFill>
              <a:prstDash val="solid"/>
              <a:miter lim="400000"/>
            </a:ln>
          </a:left>
          <a:right>
            <a:ln w="12700" cap="flat">
              <a:solidFill>
                <a:srgbClr val="A5A59F"/>
              </a:solidFill>
              <a:prstDash val="solid"/>
              <a:miter lim="400000"/>
            </a:ln>
          </a:right>
          <a:top>
            <a:ln w="12700" cap="flat">
              <a:solidFill>
                <a:srgbClr val="A5A59F"/>
              </a:solidFill>
              <a:prstDash val="solid"/>
              <a:miter lim="400000"/>
            </a:ln>
          </a:top>
          <a:bottom>
            <a:ln w="12700" cap="flat">
              <a:solidFill>
                <a:srgbClr val="A5A59F"/>
              </a:solidFill>
              <a:prstDash val="solid"/>
              <a:miter lim="400000"/>
            </a:ln>
          </a:bottom>
          <a:insideH>
            <a:ln w="12700" cap="flat">
              <a:solidFill>
                <a:srgbClr val="A5A59F"/>
              </a:solidFill>
              <a:prstDash val="solid"/>
              <a:miter lim="400000"/>
            </a:ln>
          </a:insideH>
          <a:insideV>
            <a:ln w="12700" cap="flat">
              <a:solidFill>
                <a:srgbClr val="A5A59F"/>
              </a:solidFill>
              <a:prstDash val="solid"/>
              <a:miter lim="400000"/>
            </a:ln>
          </a:insideV>
        </a:tcBdr>
        <a:fill>
          <a:solidFill>
            <a:srgbClr val="D3CDB7"/>
          </a:solidFill>
        </a:fill>
      </a:tcStyle>
    </a:firstCol>
    <a:lastRow>
      <a:tcTxStyle b="off" i="off">
        <a:fontRef idx="minor">
          <a:srgbClr val="606060"/>
        </a:fontRef>
        <a:srgbClr val="606060"/>
      </a:tcTxStyle>
      <a:tcStyle>
        <a:tcBdr>
          <a:left>
            <a:ln w="12700" cap="flat">
              <a:solidFill>
                <a:srgbClr val="A5A59F"/>
              </a:solidFill>
              <a:prstDash val="solid"/>
              <a:miter lim="400000"/>
            </a:ln>
          </a:left>
          <a:right>
            <a:ln w="12700" cap="flat">
              <a:solidFill>
                <a:srgbClr val="A5A59F"/>
              </a:solidFill>
              <a:prstDash val="solid"/>
              <a:miter lim="400000"/>
            </a:ln>
          </a:right>
          <a:top>
            <a:ln w="12700" cap="flat">
              <a:solidFill>
                <a:srgbClr val="A5A59F"/>
              </a:solidFill>
              <a:prstDash val="solid"/>
              <a:miter lim="400000"/>
            </a:ln>
          </a:top>
          <a:bottom>
            <a:ln w="12700" cap="flat">
              <a:solidFill>
                <a:srgbClr val="A5A59F"/>
              </a:solidFill>
              <a:prstDash val="solid"/>
              <a:miter lim="400000"/>
            </a:ln>
          </a:bottom>
          <a:insideH>
            <a:ln w="12700" cap="flat">
              <a:solidFill>
                <a:srgbClr val="A5A59F"/>
              </a:solidFill>
              <a:prstDash val="solid"/>
              <a:miter lim="400000"/>
            </a:ln>
          </a:insideH>
          <a:insideV>
            <a:ln w="12700" cap="flat">
              <a:solidFill>
                <a:srgbClr val="A5A59F"/>
              </a:solidFill>
              <a:prstDash val="solid"/>
              <a:miter lim="400000"/>
            </a:ln>
          </a:insideV>
        </a:tcBdr>
        <a:fill>
          <a:noFill/>
        </a:fill>
      </a:tcStyle>
    </a:lastRow>
    <a:firstRow>
      <a:tcTxStyle b="off" i="off">
        <a:fontRef idx="minor">
          <a:srgbClr val="FFFFFF"/>
        </a:fontRef>
        <a:srgbClr val="FFFFFF"/>
      </a:tcTxStyle>
      <a:tcStyle>
        <a:tcBdr>
          <a:left>
            <a:ln w="12700" cap="flat">
              <a:solidFill>
                <a:srgbClr val="8E755A"/>
              </a:solidFill>
              <a:prstDash val="solid"/>
              <a:miter lim="400000"/>
            </a:ln>
          </a:left>
          <a:right>
            <a:ln w="12700" cap="flat">
              <a:solidFill>
                <a:srgbClr val="8E755A"/>
              </a:solidFill>
              <a:prstDash val="solid"/>
              <a:miter lim="400000"/>
            </a:ln>
          </a:right>
          <a:top>
            <a:ln w="12700" cap="flat">
              <a:solidFill>
                <a:srgbClr val="A5A59F"/>
              </a:solidFill>
              <a:prstDash val="solid"/>
              <a:miter lim="400000"/>
            </a:ln>
          </a:top>
          <a:bottom>
            <a:ln w="12700" cap="flat">
              <a:solidFill>
                <a:srgbClr val="A5A59F"/>
              </a:solidFill>
              <a:prstDash val="solid"/>
              <a:miter lim="400000"/>
            </a:ln>
          </a:bottom>
          <a:insideH>
            <a:ln w="12700" cap="flat">
              <a:solidFill>
                <a:srgbClr val="8E755A"/>
              </a:solidFill>
              <a:prstDash val="solid"/>
              <a:miter lim="400000"/>
            </a:ln>
          </a:insideH>
          <a:insideV>
            <a:ln w="12700" cap="flat">
              <a:solidFill>
                <a:srgbClr val="8E755A"/>
              </a:solidFill>
              <a:prstDash val="solid"/>
              <a:miter lim="400000"/>
            </a:ln>
          </a:insideV>
        </a:tcBdr>
        <a:fill>
          <a:noFill/>
        </a:fill>
      </a:tcStyle>
    </a:firstRow>
  </a:tblStyle>
  <a:tblStyle styleId="{EEE7283C-3CF3-47DC-8721-378D4A62B228}" styleName="">
    <a:tblBg/>
    <a:wholeTbl>
      <a:tcTxStyle b="off" i="off">
        <a:fontRef idx="major">
          <a:srgbClr val="606060"/>
        </a:fontRef>
        <a:srgbClr val="606060"/>
      </a:tcTxStyle>
      <a:tcStyle>
        <a:tcBdr>
          <a:left>
            <a:ln w="12700" cap="flat">
              <a:noFill/>
              <a:miter lim="400000"/>
            </a:ln>
          </a:left>
          <a:right>
            <a:ln w="12700" cap="flat">
              <a:noFill/>
              <a:miter lim="400000"/>
            </a:ln>
          </a:right>
          <a:top>
            <a:ln w="12700" cap="flat">
              <a:solidFill>
                <a:srgbClr val="BDBBB3"/>
              </a:solidFill>
              <a:prstDash val="solid"/>
              <a:miter lim="400000"/>
            </a:ln>
          </a:top>
          <a:bottom>
            <a:ln w="12700" cap="flat">
              <a:solidFill>
                <a:srgbClr val="BDBBB3"/>
              </a:solidFill>
              <a:prstDash val="solid"/>
              <a:miter lim="400000"/>
            </a:ln>
          </a:bottom>
          <a:insideH>
            <a:ln w="12700" cap="flat">
              <a:solidFill>
                <a:srgbClr val="BDBBB3"/>
              </a:solidFill>
              <a:prstDash val="solid"/>
              <a:miter lim="400000"/>
            </a:ln>
          </a:insideH>
          <a:insideV>
            <a:ln w="12700" cap="flat">
              <a:noFill/>
              <a:miter lim="400000"/>
            </a:ln>
          </a:insideV>
        </a:tcBdr>
        <a:fill>
          <a:solidFill>
            <a:srgbClr val="E6E3DA"/>
          </a:solidFill>
        </a:fill>
      </a:tcStyle>
    </a:wholeTbl>
    <a:band2H>
      <a:tcTxStyle/>
      <a:tcStyle>
        <a:tcBdr/>
        <a:fill>
          <a:solidFill>
            <a:srgbClr val="F9F5E8"/>
          </a:solidFill>
        </a:fill>
      </a:tcStyle>
    </a:band2H>
    <a:firstCol>
      <a:tcTxStyle b="off" i="off">
        <a:fontRef idx="minor">
          <a:srgbClr val="606060"/>
        </a:fontRef>
        <a:srgbClr val="606060"/>
      </a:tcTxStyle>
      <a:tcStyle>
        <a:tcBdr>
          <a:left>
            <a:ln w="12700" cap="flat">
              <a:solidFill>
                <a:srgbClr val="A5A59F"/>
              </a:solidFill>
              <a:prstDash val="solid"/>
              <a:miter lim="400000"/>
            </a:ln>
          </a:left>
          <a:right>
            <a:ln w="12700" cap="flat">
              <a:solidFill>
                <a:srgbClr val="A5A59F"/>
              </a:solidFill>
              <a:prstDash val="solid"/>
              <a:miter lim="400000"/>
            </a:ln>
          </a:right>
          <a:top>
            <a:ln w="12700" cap="flat">
              <a:solidFill>
                <a:srgbClr val="A5A59F"/>
              </a:solidFill>
              <a:prstDash val="solid"/>
              <a:miter lim="400000"/>
            </a:ln>
          </a:top>
          <a:bottom>
            <a:ln w="12700" cap="flat">
              <a:solidFill>
                <a:srgbClr val="A5A59F"/>
              </a:solidFill>
              <a:prstDash val="solid"/>
              <a:miter lim="400000"/>
            </a:ln>
          </a:bottom>
          <a:insideH>
            <a:ln w="12700" cap="flat">
              <a:solidFill>
                <a:srgbClr val="A5A59F"/>
              </a:solidFill>
              <a:prstDash val="solid"/>
              <a:miter lim="400000"/>
            </a:ln>
          </a:insideH>
          <a:insideV>
            <a:ln w="12700" cap="flat">
              <a:noFill/>
              <a:miter lim="400000"/>
            </a:ln>
          </a:insideV>
        </a:tcBdr>
        <a:fill>
          <a:solidFill>
            <a:srgbClr val="D6D5D0"/>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BDBBB3"/>
              </a:solidFill>
              <a:prstDash val="solid"/>
              <a:miter lim="400000"/>
            </a:ln>
          </a:top>
          <a:bottom>
            <a:ln w="12700" cap="flat">
              <a:solidFill>
                <a:srgbClr val="A5A59F"/>
              </a:solidFill>
              <a:prstDash val="solid"/>
              <a:miter lim="400000"/>
            </a:ln>
          </a:bottom>
          <a:insideH>
            <a:ln w="12700" cap="flat">
              <a:solidFill>
                <a:srgbClr val="4D6166"/>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A5A59F"/>
              </a:solidFill>
              <a:prstDash val="solid"/>
              <a:miter lim="400000"/>
            </a:ln>
          </a:top>
          <a:bottom>
            <a:ln w="12700" cap="flat">
              <a:solidFill>
                <a:srgbClr val="BDBBB3"/>
              </a:solidFill>
              <a:prstDash val="solid"/>
              <a:miter lim="400000"/>
            </a:ln>
          </a:bottom>
          <a:insideH>
            <a:ln w="12700" cap="flat">
              <a:solidFill>
                <a:srgbClr val="657477"/>
              </a:solidFill>
              <a:prstDash val="solid"/>
              <a:miter lim="400000"/>
            </a:ln>
          </a:insideH>
          <a:insideV>
            <a:ln w="12700" cap="flat">
              <a:noFill/>
              <a:miter lim="400000"/>
            </a:ln>
          </a:insideV>
        </a:tcBdr>
        <a:fill>
          <a:noFill/>
        </a:fill>
      </a:tcStyle>
    </a:firstRow>
  </a:tblStyle>
  <a:tblStyle styleId="{CF821DB8-F4EB-4A41-A1BA-3FCAFE7338EE}" styleName="">
    <a:tblBg/>
    <a:wholeTbl>
      <a:tcTxStyle b="off" i="off">
        <a:fontRef idx="minor">
          <a:srgbClr val="606060"/>
        </a:fontRef>
        <a:srgbClr val="606060"/>
      </a:tcTxStyle>
      <a:tcStyle>
        <a:tcBdr>
          <a:left>
            <a:ln w="12700" cap="flat">
              <a:noFill/>
              <a:miter lim="400000"/>
            </a:ln>
          </a:left>
          <a:right>
            <a:ln w="12700" cap="flat">
              <a:noFill/>
              <a:miter lim="400000"/>
            </a:ln>
          </a:right>
          <a:top>
            <a:ln w="12700" cap="flat">
              <a:solidFill>
                <a:srgbClr val="AAA6A6"/>
              </a:solidFill>
              <a:custDash>
                <a:ds d="200000" sp="200000"/>
              </a:custDash>
              <a:miter lim="400000"/>
            </a:ln>
          </a:top>
          <a:bottom>
            <a:ln w="12700" cap="flat">
              <a:solidFill>
                <a:srgbClr val="AAA6A6"/>
              </a:solidFill>
              <a:custDash>
                <a:ds d="200000" sp="200000"/>
              </a:custDash>
              <a:miter lim="400000"/>
            </a:ln>
          </a:bottom>
          <a:insideH>
            <a:ln w="12700" cap="flat">
              <a:solidFill>
                <a:srgbClr val="AAA6A6"/>
              </a:solidFill>
              <a:custDash>
                <a:ds d="200000" sp="200000"/>
              </a:custDash>
              <a:miter lim="400000"/>
            </a:ln>
          </a:insideH>
          <a:insideV>
            <a:ln w="12700" cap="flat">
              <a:noFill/>
              <a:miter lim="400000"/>
            </a:ln>
          </a:insideV>
        </a:tcBdr>
        <a:fill>
          <a:solidFill>
            <a:srgbClr val="EFECE2"/>
          </a:solidFill>
        </a:fill>
      </a:tcStyle>
    </a:wholeTbl>
    <a:band2H>
      <a:tcTxStyle/>
      <a:tcStyle>
        <a:tcBdr/>
        <a:fill>
          <a:solidFill>
            <a:srgbClr val="FFFBF1"/>
          </a:solidFill>
        </a:fill>
      </a:tcStyle>
    </a:band2H>
    <a:firstCol>
      <a:tcTxStyle b="off" i="off">
        <a:fontRef idx="minor">
          <a:srgbClr val="606060"/>
        </a:fontRef>
        <a:srgbClr val="606060"/>
      </a:tcTxStyle>
      <a:tcStyle>
        <a:tcBdr>
          <a:left>
            <a:ln w="12700" cap="flat">
              <a:solidFill>
                <a:srgbClr val="000000"/>
              </a:solidFill>
              <a:prstDash val="solid"/>
              <a:miter lim="400000"/>
            </a:ln>
          </a:left>
          <a:right>
            <a:ln w="12700" cap="flat">
              <a:solidFill>
                <a:srgbClr val="A29A85"/>
              </a:solidFill>
              <a:prstDash val="solid"/>
              <a:miter lim="400000"/>
            </a:ln>
          </a:right>
          <a:top>
            <a:ln w="12700" cap="flat">
              <a:solidFill>
                <a:srgbClr val="AAA6A6"/>
              </a:solidFill>
              <a:custDash>
                <a:ds d="200000" sp="200000"/>
              </a:custDash>
              <a:miter lim="400000"/>
            </a:ln>
          </a:top>
          <a:bottom>
            <a:ln w="12700" cap="flat">
              <a:solidFill>
                <a:srgbClr val="AAA6A6"/>
              </a:solidFill>
              <a:custDash>
                <a:ds d="200000" sp="200000"/>
              </a:custDash>
              <a:miter lim="400000"/>
            </a:ln>
          </a:bottom>
          <a:insideH>
            <a:ln w="12700" cap="flat">
              <a:solidFill>
                <a:srgbClr val="AAA6A6"/>
              </a:solidFill>
              <a:custDash>
                <a:ds d="200000" sp="200000"/>
              </a:custDash>
              <a:miter lim="400000"/>
            </a:ln>
          </a:insideH>
          <a:insideV>
            <a:ln w="12700" cap="flat">
              <a:noFill/>
              <a:miter lim="400000"/>
            </a:ln>
          </a:insideV>
        </a:tcBdr>
        <a:fill>
          <a:solidFill>
            <a:srgbClr val="E8E4D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A29A85"/>
              </a:solidFill>
              <a:prstDash val="solid"/>
              <a:miter lim="400000"/>
            </a:ln>
          </a:top>
          <a:bottom>
            <a:ln w="12700" cap="flat">
              <a:solidFill>
                <a:srgbClr val="000000"/>
              </a:solidFill>
              <a:prstDash val="solid"/>
              <a:miter lim="400000"/>
            </a:ln>
          </a:bottom>
          <a:insideH>
            <a:ln w="12700" cap="flat">
              <a:solidFill>
                <a:srgbClr val="A29A85"/>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solidFill>
                <a:srgbClr val="A29A85"/>
              </a:solidFill>
              <a:prstDash val="solid"/>
              <a:miter lim="400000"/>
            </a:ln>
          </a:bottom>
          <a:insideH>
            <a:ln w="12700" cap="flat">
              <a:solidFill>
                <a:srgbClr val="A29A85"/>
              </a:solidFill>
              <a:prstDash val="solid"/>
              <a:miter lim="400000"/>
            </a:ln>
          </a:insideH>
          <a:insideV>
            <a:ln w="12700" cap="flat">
              <a:noFill/>
              <a:miter lim="400000"/>
            </a:ln>
          </a:insideV>
        </a:tcBdr>
        <a:fill>
          <a:noFill/>
        </a:fill>
      </a:tcStyle>
    </a:firstRow>
  </a:tblStyle>
  <a:tblStyle styleId="{33BA23B1-9221-436E-865A-0063620EA4FD}" styleName="">
    <a:tblBg/>
    <a:wholeTbl>
      <a:tcTxStyle b="off" i="off">
        <a:fontRef idx="minor">
          <a:srgbClr val="606060"/>
        </a:fontRef>
        <a:srgbClr val="606060"/>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noFill/>
              <a:miter lim="400000"/>
            </a:ln>
          </a:insideV>
        </a:tcBdr>
        <a:fill>
          <a:solidFill>
            <a:srgbClr val="D6D2C0">
              <a:alpha val="50000"/>
            </a:srgbClr>
          </a:solidFill>
        </a:fill>
      </a:tcStyle>
    </a:wholeTbl>
    <a:band2H>
      <a:tcTxStyle/>
      <a:tcStyle>
        <a:tcBdr/>
        <a:fill>
          <a:solidFill>
            <a:srgbClr val="E9E7DC"/>
          </a:solidFill>
        </a:fill>
      </a:tcStyle>
    </a:band2H>
    <a:firstCol>
      <a:tcTxStyle b="off" i="off">
        <a:fontRef idx="minor">
          <a:srgbClr val="606060"/>
        </a:fontRef>
        <a:srgbClr val="60606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noFill/>
              <a:miter lim="400000"/>
            </a:ln>
          </a:insideV>
        </a:tcBdr>
        <a:fill>
          <a:solidFill>
            <a:srgbClr val="C5BEAA"/>
          </a:solidFill>
        </a:fill>
      </a:tcStyle>
    </a:firstCol>
    <a:lastRow>
      <a:tcTxStyle b="off" i="off">
        <a:fontRef idx="minor">
          <a:srgbClr val="606060"/>
        </a:fontRef>
        <a:srgbClr val="606060"/>
      </a:tcTxStyle>
      <a:tcStyle>
        <a:tcBdr>
          <a:left>
            <a:ln w="12700" cap="flat">
              <a:noFill/>
              <a:miter lim="400000"/>
            </a:ln>
          </a:left>
          <a:right>
            <a:ln w="12700" cap="flat">
              <a:noFill/>
              <a:miter lim="400000"/>
            </a:ln>
          </a:right>
          <a:top>
            <a:ln w="25400" cap="flat">
              <a:solidFill>
                <a:srgbClr val="000000"/>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noFill/>
              <a:miter lim="400000"/>
            </a:ln>
          </a:insideV>
        </a:tcBdr>
        <a:fill>
          <a:solidFill>
            <a:srgbClr val="D6D2C0">
              <a:alpha val="25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solidFill>
                <a:srgbClr val="FFFFFF"/>
              </a:solidFill>
              <a:prstDash val="solid"/>
              <a:miter lim="400000"/>
            </a:ln>
          </a:insideH>
          <a:insideV>
            <a:ln w="12700" cap="flat">
              <a:noFill/>
              <a:miter lim="400000"/>
            </a:ln>
          </a:insideV>
        </a:tcBdr>
        <a:fill>
          <a:solidFill>
            <a:srgbClr val="928C7D"/>
          </a:solidFill>
        </a:fill>
      </a:tcStyle>
    </a:firstRow>
  </a:tblStyle>
  <a:tblStyle styleId="{2708684C-4D16-4618-839F-0558EEFCDFE6}" styleName="">
    <a:tblBg/>
    <a:wholeTbl>
      <a:tcTxStyle b="off" i="off">
        <a:fontRef idx="major">
          <a:srgbClr val="606060"/>
        </a:fontRef>
        <a:srgbClr val="606060"/>
      </a:tcTxStyle>
      <a:tcStyle>
        <a:tcBdr>
          <a:left>
            <a:ln w="12700" cap="flat">
              <a:noFill/>
              <a:miter lim="400000"/>
            </a:ln>
          </a:left>
          <a:right>
            <a:ln w="12700" cap="flat">
              <a:noFill/>
              <a:miter lim="400000"/>
            </a:ln>
          </a:right>
          <a:top>
            <a:ln w="12700" cap="flat">
              <a:solidFill>
                <a:srgbClr val="DBD2B2"/>
              </a:solidFill>
              <a:prstDash val="solid"/>
              <a:miter lim="400000"/>
            </a:ln>
          </a:top>
          <a:bottom>
            <a:ln w="12700" cap="flat">
              <a:solidFill>
                <a:srgbClr val="DBD2B2"/>
              </a:solidFill>
              <a:prstDash val="solid"/>
              <a:miter lim="400000"/>
            </a:ln>
          </a:bottom>
          <a:insideH>
            <a:ln w="12700" cap="flat">
              <a:solidFill>
                <a:srgbClr val="DBD2B2"/>
              </a:solidFill>
              <a:prstDash val="solid"/>
              <a:miter lim="400000"/>
            </a:ln>
          </a:insideH>
          <a:insideV>
            <a:ln w="12700" cap="flat">
              <a:noFill/>
              <a:miter lim="400000"/>
            </a:ln>
          </a:insideV>
        </a:tcBdr>
        <a:fill>
          <a:solidFill>
            <a:srgbClr val="FDF9ED"/>
          </a:solidFill>
        </a:fill>
      </a:tcStyle>
    </a:wholeTbl>
    <a:band2H>
      <a:tcTxStyle/>
      <a:tcStyle>
        <a:tcBdr/>
        <a:fill>
          <a:solidFill>
            <a:srgbClr val="FFFFFF"/>
          </a:solidFill>
        </a:fill>
      </a:tcStyle>
    </a:band2H>
    <a:firstCol>
      <a:tcTxStyle b="off" i="off">
        <a:fontRef idx="minor">
          <a:srgbClr val="606060"/>
        </a:fontRef>
        <a:srgbClr val="606060"/>
      </a:tcTxStyle>
      <a:tcStyle>
        <a:tcBdr>
          <a:left>
            <a:ln w="25400" cap="flat">
              <a:solidFill>
                <a:srgbClr val="C6BB94"/>
              </a:solidFill>
              <a:prstDash val="solid"/>
              <a:miter lim="400000"/>
            </a:ln>
          </a:left>
          <a:right>
            <a:ln w="25400" cap="flat">
              <a:solidFill>
                <a:srgbClr val="C6BB94"/>
              </a:solidFill>
              <a:prstDash val="solid"/>
              <a:miter lim="400000"/>
            </a:ln>
          </a:right>
          <a:top>
            <a:ln w="12700" cap="flat">
              <a:solidFill>
                <a:srgbClr val="DBD2B2"/>
              </a:solidFill>
              <a:prstDash val="solid"/>
              <a:miter lim="400000"/>
            </a:ln>
          </a:top>
          <a:bottom>
            <a:ln w="12700" cap="flat">
              <a:solidFill>
                <a:srgbClr val="DBD2B2"/>
              </a:solidFill>
              <a:prstDash val="solid"/>
              <a:miter lim="400000"/>
            </a:ln>
          </a:bottom>
          <a:insideH>
            <a:ln w="12700" cap="flat">
              <a:solidFill>
                <a:srgbClr val="DBD2B2"/>
              </a:solidFill>
              <a:prstDash val="solid"/>
              <a:miter lim="400000"/>
            </a:ln>
          </a:insideH>
          <a:insideV>
            <a:ln w="12700" cap="flat">
              <a:solidFill>
                <a:srgbClr val="DBD2B2"/>
              </a:solidFill>
              <a:prstDash val="solid"/>
              <a:miter lim="400000"/>
            </a:ln>
          </a:insideV>
        </a:tcBdr>
        <a:fill>
          <a:noFill/>
        </a:fill>
      </a:tcStyle>
    </a:firstCol>
    <a:lastRow>
      <a:tcTxStyle b="off" i="off">
        <a:fontRef idx="minor">
          <a:srgbClr val="606060"/>
        </a:fontRef>
        <a:srgbClr val="606060"/>
      </a:tcTxStyle>
      <a:tcStyle>
        <a:tcBdr>
          <a:left>
            <a:ln w="12700" cap="flat">
              <a:noFill/>
              <a:miter lim="400000"/>
            </a:ln>
          </a:left>
          <a:right>
            <a:ln w="12700" cap="flat">
              <a:noFill/>
              <a:miter lim="400000"/>
            </a:ln>
          </a:right>
          <a:top>
            <a:ln w="25400" cap="flat">
              <a:solidFill>
                <a:srgbClr val="C6BB94"/>
              </a:solidFill>
              <a:prstDash val="solid"/>
              <a:miter lim="400000"/>
            </a:ln>
          </a:top>
          <a:bottom>
            <a:ln w="25400" cap="flat">
              <a:solidFill>
                <a:srgbClr val="C6BB94"/>
              </a:solidFill>
              <a:prstDash val="solid"/>
              <a:miter lim="400000"/>
            </a:ln>
          </a:bottom>
          <a:insideH>
            <a:ln w="12700" cap="flat">
              <a:solidFill>
                <a:srgbClr val="DBD2B2"/>
              </a:solidFill>
              <a:prstDash val="solid"/>
              <a:miter lim="400000"/>
            </a:ln>
          </a:insideH>
          <a:insideV>
            <a:ln w="12700" cap="flat">
              <a:noFill/>
              <a:miter lim="400000"/>
            </a:ln>
          </a:insideV>
        </a:tcBdr>
        <a:fill>
          <a:noFill/>
        </a:fill>
      </a:tcStyle>
    </a:lastRow>
    <a:firstRow>
      <a:tcTxStyle b="off" i="off">
        <a:fontRef idx="minor">
          <a:srgbClr val="606060"/>
        </a:fontRef>
        <a:srgbClr val="606060"/>
      </a:tcTxStyle>
      <a:tcStyle>
        <a:tcBdr>
          <a:left>
            <a:ln w="12700" cap="flat">
              <a:noFill/>
              <a:miter lim="400000"/>
            </a:ln>
          </a:left>
          <a:right>
            <a:ln w="12700" cap="flat">
              <a:noFill/>
              <a:miter lim="400000"/>
            </a:ln>
          </a:right>
          <a:top>
            <a:ln w="25400" cap="flat">
              <a:solidFill>
                <a:srgbClr val="C6BB94"/>
              </a:solidFill>
              <a:prstDash val="solid"/>
              <a:miter lim="400000"/>
            </a:ln>
          </a:top>
          <a:bottom>
            <a:ln w="25400" cap="flat">
              <a:solidFill>
                <a:srgbClr val="C6BB94"/>
              </a:solidFill>
              <a:prstDash val="solid"/>
              <a:miter lim="400000"/>
            </a:ln>
          </a:bottom>
          <a:insideH>
            <a:ln w="12700" cap="flat">
              <a:solidFill>
                <a:srgbClr val="DBD2B2"/>
              </a:solidFill>
              <a:prstDash val="solid"/>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02" y="-72"/>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8" name="Shape 128"/>
          <p:cNvSpPr>
            <a:spLocks noGrp="1" noRot="1" noChangeAspect="1"/>
          </p:cNvSpPr>
          <p:nvPr>
            <p:ph type="sldImg"/>
          </p:nvPr>
        </p:nvSpPr>
        <p:spPr>
          <a:xfrm>
            <a:off x="1143000" y="685800"/>
            <a:ext cx="4572000" cy="3429000"/>
          </a:xfrm>
          <a:prstGeom prst="rect">
            <a:avLst/>
          </a:prstGeom>
        </p:spPr>
        <p:txBody>
          <a:bodyPr/>
          <a:lstStyle/>
          <a:p>
            <a:endParaRPr/>
          </a:p>
        </p:txBody>
      </p:sp>
      <p:sp>
        <p:nvSpPr>
          <p:cNvPr id="129" name="Shape 12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4185907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olo e sottotitolo">
    <p:spTree>
      <p:nvGrpSpPr>
        <p:cNvPr id="1" name=""/>
        <p:cNvGrpSpPr/>
        <p:nvPr/>
      </p:nvGrpSpPr>
      <p:grpSpPr>
        <a:xfrm>
          <a:off x="0" y="0"/>
          <a:ext cx="0" cy="0"/>
          <a:chOff x="0" y="0"/>
          <a:chExt cx="0" cy="0"/>
        </a:xfrm>
      </p:grpSpPr>
      <p:sp>
        <p:nvSpPr>
          <p:cNvPr id="13" name="Linea"/>
          <p:cNvSpPr/>
          <p:nvPr/>
        </p:nvSpPr>
        <p:spPr>
          <a:xfrm>
            <a:off x="508000" y="5181600"/>
            <a:ext cx="11988800" cy="0"/>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14" name="Titolo Testo"/>
          <p:cNvSpPr txBox="1">
            <a:spLocks noGrp="1"/>
          </p:cNvSpPr>
          <p:nvPr>
            <p:ph type="title"/>
          </p:nvPr>
        </p:nvSpPr>
        <p:spPr>
          <a:xfrm>
            <a:off x="508000" y="3009900"/>
            <a:ext cx="11988800" cy="2032000"/>
          </a:xfrm>
          <a:prstGeom prst="rect">
            <a:avLst/>
          </a:prstGeom>
        </p:spPr>
        <p:txBody>
          <a:bodyPr anchor="b"/>
          <a:lstStyle/>
          <a:p>
            <a:r>
              <a:t>Titolo Testo</a:t>
            </a:r>
          </a:p>
        </p:txBody>
      </p:sp>
      <p:sp>
        <p:nvSpPr>
          <p:cNvPr id="15" name="Corpo livello uno…"/>
          <p:cNvSpPr txBox="1">
            <a:spLocks noGrp="1"/>
          </p:cNvSpPr>
          <p:nvPr>
            <p:ph type="body" sz="quarter" idx="1"/>
          </p:nvPr>
        </p:nvSpPr>
        <p:spPr>
          <a:xfrm>
            <a:off x="508000" y="5562600"/>
            <a:ext cx="11988800" cy="825500"/>
          </a:xfrm>
          <a:prstGeom prst="rect">
            <a:avLst/>
          </a:prstGeom>
        </p:spPr>
        <p:txBody>
          <a:bodyPr anchor="t"/>
          <a:lstStyle>
            <a:lvl1pPr marL="0" indent="0">
              <a:lnSpc>
                <a:spcPct val="120000"/>
              </a:lnSpc>
              <a:spcBef>
                <a:spcPts val="0"/>
              </a:spcBef>
              <a:buSzTx/>
              <a:buNone/>
              <a:defRPr sz="2400"/>
            </a:lvl1pPr>
            <a:lvl2pPr marL="0" indent="0">
              <a:lnSpc>
                <a:spcPct val="120000"/>
              </a:lnSpc>
              <a:spcBef>
                <a:spcPts val="0"/>
              </a:spcBef>
              <a:buSzTx/>
              <a:buNone/>
              <a:defRPr sz="2400"/>
            </a:lvl2pPr>
            <a:lvl3pPr marL="0" indent="0">
              <a:lnSpc>
                <a:spcPct val="120000"/>
              </a:lnSpc>
              <a:spcBef>
                <a:spcPts val="0"/>
              </a:spcBef>
              <a:buSzTx/>
              <a:buNone/>
              <a:defRPr sz="2400"/>
            </a:lvl3pPr>
            <a:lvl4pPr marL="0" indent="0">
              <a:lnSpc>
                <a:spcPct val="120000"/>
              </a:lnSpc>
              <a:spcBef>
                <a:spcPts val="0"/>
              </a:spcBef>
              <a:buSzTx/>
              <a:buNone/>
              <a:defRPr sz="2400"/>
            </a:lvl4pPr>
            <a:lvl5pPr marL="0" indent="0">
              <a:lnSpc>
                <a:spcPct val="120000"/>
              </a:lnSpc>
              <a:spcBef>
                <a:spcPts val="0"/>
              </a:spcBef>
              <a:buSzTx/>
              <a:buNone/>
              <a:defRPr sz="2400"/>
            </a:lvl5pPr>
          </a:lstStyle>
          <a:p>
            <a:r>
              <a:t>Corpo livello uno</a:t>
            </a:r>
          </a:p>
          <a:p>
            <a:pPr lvl="1"/>
            <a:r>
              <a:t>Corpo livello due</a:t>
            </a:r>
          </a:p>
          <a:p>
            <a:pPr lvl="2"/>
            <a:r>
              <a:t>Corpo livello tre</a:t>
            </a:r>
          </a:p>
          <a:p>
            <a:pPr lvl="3"/>
            <a:r>
              <a:t>Corpo livello quattro</a:t>
            </a:r>
          </a:p>
          <a:p>
            <a:pPr lvl="4"/>
            <a:r>
              <a:t>Corpo livello cinque</a:t>
            </a:r>
          </a:p>
        </p:txBody>
      </p:sp>
      <p:sp>
        <p:nvSpPr>
          <p:cNvPr id="16" name="Numero diapositiva"/>
          <p:cNvSpPr txBox="1">
            <a:spLocks noGrp="1"/>
          </p:cNvSpPr>
          <p:nvPr>
            <p:ph type="sldNum" sz="quarter" idx="2"/>
          </p:nvPr>
        </p:nvSpPr>
        <p:spPr>
          <a:xfrm>
            <a:off x="12154001" y="8763000"/>
            <a:ext cx="342901" cy="368300"/>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zione">
    <p:spTree>
      <p:nvGrpSpPr>
        <p:cNvPr id="1" name=""/>
        <p:cNvGrpSpPr/>
        <p:nvPr/>
      </p:nvGrpSpPr>
      <p:grpSpPr>
        <a:xfrm>
          <a:off x="0" y="0"/>
          <a:ext cx="0" cy="0"/>
          <a:chOff x="0" y="0"/>
          <a:chExt cx="0" cy="0"/>
        </a:xfrm>
      </p:grpSpPr>
      <p:sp>
        <p:nvSpPr>
          <p:cNvPr id="105" name="–Giovanni Mela"/>
          <p:cNvSpPr txBox="1">
            <a:spLocks noGrp="1"/>
          </p:cNvSpPr>
          <p:nvPr>
            <p:ph type="body" sz="quarter" idx="13"/>
          </p:nvPr>
        </p:nvSpPr>
        <p:spPr>
          <a:xfrm>
            <a:off x="508000" y="5918200"/>
            <a:ext cx="11988800" cy="533400"/>
          </a:xfrm>
          <a:prstGeom prst="rect">
            <a:avLst/>
          </a:prstGeom>
        </p:spPr>
        <p:txBody>
          <a:bodyPr anchor="t">
            <a:spAutoFit/>
          </a:bodyPr>
          <a:lstStyle>
            <a:lvl1pPr marL="0" indent="0" algn="ctr">
              <a:lnSpc>
                <a:spcPct val="140000"/>
              </a:lnSpc>
              <a:spcBef>
                <a:spcPts val="0"/>
              </a:spcBef>
              <a:buSzTx/>
              <a:buNone/>
              <a:defRPr sz="3000" i="1">
                <a:solidFill>
                  <a:srgbClr val="9D9D9D"/>
                </a:solidFill>
              </a:defRPr>
            </a:lvl1pPr>
          </a:lstStyle>
          <a:p>
            <a:r>
              <a:t>–Giovanni Mela</a:t>
            </a:r>
          </a:p>
        </p:txBody>
      </p:sp>
      <p:sp>
        <p:nvSpPr>
          <p:cNvPr id="106" name="“Inserisci qui una citazione”."/>
          <p:cNvSpPr txBox="1">
            <a:spLocks noGrp="1"/>
          </p:cNvSpPr>
          <p:nvPr>
            <p:ph type="body" sz="quarter" idx="14"/>
          </p:nvPr>
        </p:nvSpPr>
        <p:spPr>
          <a:xfrm>
            <a:off x="1270000" y="4298950"/>
            <a:ext cx="10464800" cy="622300"/>
          </a:xfrm>
          <a:prstGeom prst="rect">
            <a:avLst/>
          </a:prstGeom>
        </p:spPr>
        <p:txBody>
          <a:bodyPr>
            <a:spAutoFit/>
          </a:bodyPr>
          <a:lstStyle>
            <a:lvl1pPr marL="0" indent="0" algn="ctr">
              <a:lnSpc>
                <a:spcPct val="120000"/>
              </a:lnSpc>
              <a:spcBef>
                <a:spcPts val="0"/>
              </a:spcBef>
              <a:buSzTx/>
              <a:buNone/>
              <a:defRPr sz="3600"/>
            </a:lvl1pPr>
          </a:lstStyle>
          <a:p>
            <a:r>
              <a:t>“Inserisci qui una citazione”. </a:t>
            </a:r>
          </a:p>
        </p:txBody>
      </p:sp>
      <p:sp>
        <p:nvSpPr>
          <p:cNvPr id="107"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14" name="142761833_2880x1921.jpeg"/>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1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
        <p:nvSpPr>
          <p:cNvPr id="122"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oto - Orizzontale">
    <p:spTree>
      <p:nvGrpSpPr>
        <p:cNvPr id="1" name=""/>
        <p:cNvGrpSpPr/>
        <p:nvPr/>
      </p:nvGrpSpPr>
      <p:grpSpPr>
        <a:xfrm>
          <a:off x="0" y="0"/>
          <a:ext cx="0" cy="0"/>
          <a:chOff x="0" y="0"/>
          <a:chExt cx="0" cy="0"/>
        </a:xfrm>
      </p:grpSpPr>
      <p:sp>
        <p:nvSpPr>
          <p:cNvPr id="23" name="Immagine"/>
          <p:cNvSpPr>
            <a:spLocks noGrp="1"/>
          </p:cNvSpPr>
          <p:nvPr>
            <p:ph type="pic" idx="13"/>
          </p:nvPr>
        </p:nvSpPr>
        <p:spPr>
          <a:xfrm>
            <a:off x="622300" y="1181100"/>
            <a:ext cx="11760200" cy="5676900"/>
          </a:xfrm>
          <a:prstGeom prst="rect">
            <a:avLst/>
          </a:prstGeom>
          <a:ln w="9525">
            <a:round/>
          </a:ln>
        </p:spPr>
        <p:txBody>
          <a:bodyPr lIns="91439" tIns="45719" rIns="91439" bIns="45719" anchor="t">
            <a:noAutofit/>
          </a:bodyPr>
          <a:lstStyle/>
          <a:p>
            <a:endParaRPr/>
          </a:p>
        </p:txBody>
      </p:sp>
      <p:sp>
        <p:nvSpPr>
          <p:cNvPr id="24" name="Titolo Testo"/>
          <p:cNvSpPr txBox="1">
            <a:spLocks noGrp="1"/>
          </p:cNvSpPr>
          <p:nvPr>
            <p:ph type="title"/>
          </p:nvPr>
        </p:nvSpPr>
        <p:spPr>
          <a:xfrm>
            <a:off x="508000" y="7099300"/>
            <a:ext cx="11988800" cy="1117600"/>
          </a:xfrm>
          <a:prstGeom prst="rect">
            <a:avLst/>
          </a:prstGeom>
        </p:spPr>
        <p:txBody>
          <a:bodyPr anchor="b"/>
          <a:lstStyle/>
          <a:p>
            <a:r>
              <a:t>Titolo Testo</a:t>
            </a:r>
          </a:p>
        </p:txBody>
      </p:sp>
      <p:sp>
        <p:nvSpPr>
          <p:cNvPr id="25" name="Corpo livello uno…"/>
          <p:cNvSpPr txBox="1">
            <a:spLocks noGrp="1"/>
          </p:cNvSpPr>
          <p:nvPr>
            <p:ph type="body" sz="quarter" idx="1"/>
          </p:nvPr>
        </p:nvSpPr>
        <p:spPr>
          <a:xfrm>
            <a:off x="508000" y="8267700"/>
            <a:ext cx="11988800" cy="838200"/>
          </a:xfrm>
          <a:prstGeom prst="rect">
            <a:avLst/>
          </a:prstGeom>
        </p:spPr>
        <p:txBody>
          <a:bodyPr anchor="t"/>
          <a:lstStyle>
            <a:lvl1pPr marL="0" indent="0">
              <a:lnSpc>
                <a:spcPct val="120000"/>
              </a:lnSpc>
              <a:spcBef>
                <a:spcPts val="0"/>
              </a:spcBef>
              <a:buSzTx/>
              <a:buNone/>
              <a:defRPr sz="2400"/>
            </a:lvl1pPr>
            <a:lvl2pPr marL="0" indent="0">
              <a:lnSpc>
                <a:spcPct val="120000"/>
              </a:lnSpc>
              <a:spcBef>
                <a:spcPts val="0"/>
              </a:spcBef>
              <a:buSzTx/>
              <a:buNone/>
              <a:defRPr sz="2400"/>
            </a:lvl2pPr>
            <a:lvl3pPr marL="0" indent="0">
              <a:lnSpc>
                <a:spcPct val="120000"/>
              </a:lnSpc>
              <a:spcBef>
                <a:spcPts val="0"/>
              </a:spcBef>
              <a:buSzTx/>
              <a:buNone/>
              <a:defRPr sz="2400"/>
            </a:lvl3pPr>
            <a:lvl4pPr marL="0" indent="0">
              <a:lnSpc>
                <a:spcPct val="120000"/>
              </a:lnSpc>
              <a:spcBef>
                <a:spcPts val="0"/>
              </a:spcBef>
              <a:buSzTx/>
              <a:buNone/>
              <a:defRPr sz="2400"/>
            </a:lvl4pPr>
            <a:lvl5pPr marL="0" indent="0">
              <a:lnSpc>
                <a:spcPct val="120000"/>
              </a:lnSpc>
              <a:spcBef>
                <a:spcPts val="0"/>
              </a:spcBef>
              <a:buSzTx/>
              <a:buNone/>
              <a:defRPr sz="2400"/>
            </a:lvl5pPr>
          </a:lstStyle>
          <a:p>
            <a:r>
              <a:t>Corpo livello uno</a:t>
            </a:r>
          </a:p>
          <a:p>
            <a:pPr lvl="1"/>
            <a:r>
              <a:t>Corpo livello due</a:t>
            </a:r>
          </a:p>
          <a:p>
            <a:pPr lvl="2"/>
            <a:r>
              <a:t>Corpo livello tre</a:t>
            </a:r>
          </a:p>
          <a:p>
            <a:pPr lvl="3"/>
            <a:r>
              <a:t>Corpo livello quattro</a:t>
            </a:r>
          </a:p>
          <a:p>
            <a:pPr lvl="4"/>
            <a:r>
              <a:t>Corpo livello cinque</a:t>
            </a:r>
          </a:p>
        </p:txBody>
      </p:sp>
      <p:sp>
        <p:nvSpPr>
          <p:cNvPr id="26"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olo - Centrato">
    <p:spTree>
      <p:nvGrpSpPr>
        <p:cNvPr id="1" name=""/>
        <p:cNvGrpSpPr/>
        <p:nvPr/>
      </p:nvGrpSpPr>
      <p:grpSpPr>
        <a:xfrm>
          <a:off x="0" y="0"/>
          <a:ext cx="0" cy="0"/>
          <a:chOff x="0" y="0"/>
          <a:chExt cx="0" cy="0"/>
        </a:xfrm>
      </p:grpSpPr>
      <p:sp>
        <p:nvSpPr>
          <p:cNvPr id="33" name="Titolo Testo"/>
          <p:cNvSpPr txBox="1">
            <a:spLocks noGrp="1"/>
          </p:cNvSpPr>
          <p:nvPr>
            <p:ph type="title"/>
          </p:nvPr>
        </p:nvSpPr>
        <p:spPr>
          <a:xfrm>
            <a:off x="508000" y="3860800"/>
            <a:ext cx="11988800" cy="2032000"/>
          </a:xfrm>
          <a:prstGeom prst="rect">
            <a:avLst/>
          </a:prstGeom>
        </p:spPr>
        <p:txBody>
          <a:bodyPr/>
          <a:lstStyle/>
          <a:p>
            <a:r>
              <a:t>Titolo Testo</a:t>
            </a:r>
          </a:p>
        </p:txBody>
      </p:sp>
      <p:sp>
        <p:nvSpPr>
          <p:cNvPr id="3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Foto - Verticale">
    <p:spTree>
      <p:nvGrpSpPr>
        <p:cNvPr id="1" name=""/>
        <p:cNvGrpSpPr/>
        <p:nvPr/>
      </p:nvGrpSpPr>
      <p:grpSpPr>
        <a:xfrm>
          <a:off x="0" y="0"/>
          <a:ext cx="0" cy="0"/>
          <a:chOff x="0" y="0"/>
          <a:chExt cx="0" cy="0"/>
        </a:xfrm>
      </p:grpSpPr>
      <p:sp>
        <p:nvSpPr>
          <p:cNvPr id="41" name="Immagine"/>
          <p:cNvSpPr>
            <a:spLocks noGrp="1"/>
          </p:cNvSpPr>
          <p:nvPr>
            <p:ph type="pic" sz="half" idx="13"/>
          </p:nvPr>
        </p:nvSpPr>
        <p:spPr>
          <a:xfrm>
            <a:off x="6805519" y="981849"/>
            <a:ext cx="5575301" cy="7531101"/>
          </a:xfrm>
          <a:prstGeom prst="rect">
            <a:avLst/>
          </a:prstGeom>
          <a:ln w="9525">
            <a:round/>
          </a:ln>
        </p:spPr>
        <p:txBody>
          <a:bodyPr lIns="91439" tIns="45719" rIns="91439" bIns="45719" anchor="t">
            <a:noAutofit/>
          </a:bodyPr>
          <a:lstStyle/>
          <a:p>
            <a:endParaRPr/>
          </a:p>
        </p:txBody>
      </p:sp>
      <p:sp>
        <p:nvSpPr>
          <p:cNvPr id="42" name="Titolo Testo"/>
          <p:cNvSpPr txBox="1">
            <a:spLocks noGrp="1"/>
          </p:cNvSpPr>
          <p:nvPr>
            <p:ph type="title"/>
          </p:nvPr>
        </p:nvSpPr>
        <p:spPr>
          <a:xfrm>
            <a:off x="508000" y="2400300"/>
            <a:ext cx="5829300" cy="6070600"/>
          </a:xfrm>
          <a:prstGeom prst="rect">
            <a:avLst/>
          </a:prstGeom>
        </p:spPr>
        <p:txBody>
          <a:bodyPr anchor="t"/>
          <a:lstStyle/>
          <a:p>
            <a:r>
              <a:t>Titolo Testo</a:t>
            </a:r>
          </a:p>
        </p:txBody>
      </p:sp>
      <p:sp>
        <p:nvSpPr>
          <p:cNvPr id="43" name="Corpo livello uno…"/>
          <p:cNvSpPr txBox="1">
            <a:spLocks noGrp="1"/>
          </p:cNvSpPr>
          <p:nvPr>
            <p:ph type="body" sz="quarter" idx="1"/>
          </p:nvPr>
        </p:nvSpPr>
        <p:spPr>
          <a:xfrm>
            <a:off x="508000" y="1168400"/>
            <a:ext cx="5829300" cy="838200"/>
          </a:xfrm>
          <a:prstGeom prst="rect">
            <a:avLst/>
          </a:prstGeom>
        </p:spPr>
        <p:txBody>
          <a:bodyPr anchor="t"/>
          <a:lstStyle>
            <a:lvl1pPr marL="0" indent="0">
              <a:lnSpc>
                <a:spcPct val="120000"/>
              </a:lnSpc>
              <a:spcBef>
                <a:spcPts val="0"/>
              </a:spcBef>
              <a:buSzTx/>
              <a:buNone/>
              <a:defRPr sz="2400"/>
            </a:lvl1pPr>
            <a:lvl2pPr marL="0" indent="0">
              <a:lnSpc>
                <a:spcPct val="120000"/>
              </a:lnSpc>
              <a:spcBef>
                <a:spcPts val="0"/>
              </a:spcBef>
              <a:buSzTx/>
              <a:buNone/>
              <a:defRPr sz="2400"/>
            </a:lvl2pPr>
            <a:lvl3pPr marL="0" indent="0">
              <a:lnSpc>
                <a:spcPct val="120000"/>
              </a:lnSpc>
              <a:spcBef>
                <a:spcPts val="0"/>
              </a:spcBef>
              <a:buSzTx/>
              <a:buNone/>
              <a:defRPr sz="2400"/>
            </a:lvl3pPr>
            <a:lvl4pPr marL="0" indent="0">
              <a:lnSpc>
                <a:spcPct val="120000"/>
              </a:lnSpc>
              <a:spcBef>
                <a:spcPts val="0"/>
              </a:spcBef>
              <a:buSzTx/>
              <a:buNone/>
              <a:defRPr sz="2400"/>
            </a:lvl4pPr>
            <a:lvl5pPr marL="0" indent="0">
              <a:lnSpc>
                <a:spcPct val="120000"/>
              </a:lnSpc>
              <a:spcBef>
                <a:spcPts val="0"/>
              </a:spcBef>
              <a:buSzTx/>
              <a:buNone/>
              <a:defRPr sz="2400"/>
            </a:lvl5pPr>
          </a:lstStyle>
          <a:p>
            <a:r>
              <a:t>Corpo livello uno</a:t>
            </a:r>
          </a:p>
          <a:p>
            <a:pPr lvl="1"/>
            <a:r>
              <a:t>Corpo livello due</a:t>
            </a:r>
          </a:p>
          <a:p>
            <a:pPr lvl="2"/>
            <a:r>
              <a:t>Corpo livello tre</a:t>
            </a:r>
          </a:p>
          <a:p>
            <a:pPr lvl="3"/>
            <a:r>
              <a:t>Corpo livello quattro</a:t>
            </a:r>
          </a:p>
          <a:p>
            <a:pPr lvl="4"/>
            <a:r>
              <a:t>Corpo livello cinque</a:t>
            </a:r>
          </a:p>
        </p:txBody>
      </p:sp>
      <p:sp>
        <p:nvSpPr>
          <p:cNvPr id="44"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olo - In alto">
    <p:spTree>
      <p:nvGrpSpPr>
        <p:cNvPr id="1" name=""/>
        <p:cNvGrpSpPr/>
        <p:nvPr/>
      </p:nvGrpSpPr>
      <p:grpSpPr>
        <a:xfrm>
          <a:off x="0" y="0"/>
          <a:ext cx="0" cy="0"/>
          <a:chOff x="0" y="0"/>
          <a:chExt cx="0" cy="0"/>
        </a:xfrm>
      </p:grpSpPr>
      <p:sp>
        <p:nvSpPr>
          <p:cNvPr id="51" name="Linea"/>
          <p:cNvSpPr/>
          <p:nvPr/>
        </p:nvSpPr>
        <p:spPr>
          <a:xfrm>
            <a:off x="508000" y="2578100"/>
            <a:ext cx="11997292" cy="0"/>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52" name="Linea"/>
          <p:cNvSpPr/>
          <p:nvPr/>
        </p:nvSpPr>
        <p:spPr>
          <a:xfrm flipV="1">
            <a:off x="508000" y="9245597"/>
            <a:ext cx="11988800" cy="3"/>
          </a:xfrm>
          <a:prstGeom prst="line">
            <a:avLst/>
          </a:prstGeom>
          <a:ln w="762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53" name="Linea"/>
          <p:cNvSpPr/>
          <p:nvPr/>
        </p:nvSpPr>
        <p:spPr>
          <a:xfrm flipV="1">
            <a:off x="508000" y="508000"/>
            <a:ext cx="11988800" cy="1"/>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54" name="Titolo Testo"/>
          <p:cNvSpPr txBox="1">
            <a:spLocks noGrp="1"/>
          </p:cNvSpPr>
          <p:nvPr>
            <p:ph type="title"/>
          </p:nvPr>
        </p:nvSpPr>
        <p:spPr>
          <a:prstGeom prst="rect">
            <a:avLst/>
          </a:prstGeom>
        </p:spPr>
        <p:txBody>
          <a:bodyPr/>
          <a:lstStyle/>
          <a:p>
            <a:r>
              <a:t>Titolo Testo</a:t>
            </a:r>
          </a:p>
        </p:txBody>
      </p:sp>
      <p:sp>
        <p:nvSpPr>
          <p:cNvPr id="5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olo e punti elenco">
    <p:spTree>
      <p:nvGrpSpPr>
        <p:cNvPr id="1" name=""/>
        <p:cNvGrpSpPr/>
        <p:nvPr/>
      </p:nvGrpSpPr>
      <p:grpSpPr>
        <a:xfrm>
          <a:off x="0" y="0"/>
          <a:ext cx="0" cy="0"/>
          <a:chOff x="0" y="0"/>
          <a:chExt cx="0" cy="0"/>
        </a:xfrm>
      </p:grpSpPr>
      <p:sp>
        <p:nvSpPr>
          <p:cNvPr id="62" name="Linea"/>
          <p:cNvSpPr/>
          <p:nvPr/>
        </p:nvSpPr>
        <p:spPr>
          <a:xfrm>
            <a:off x="508000" y="2578100"/>
            <a:ext cx="11988800" cy="0"/>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63" name="Linea"/>
          <p:cNvSpPr/>
          <p:nvPr/>
        </p:nvSpPr>
        <p:spPr>
          <a:xfrm flipV="1">
            <a:off x="508000" y="9245597"/>
            <a:ext cx="11988800" cy="3"/>
          </a:xfrm>
          <a:prstGeom prst="line">
            <a:avLst/>
          </a:prstGeom>
          <a:ln w="762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64" name="Linea"/>
          <p:cNvSpPr/>
          <p:nvPr/>
        </p:nvSpPr>
        <p:spPr>
          <a:xfrm flipV="1">
            <a:off x="508000" y="508000"/>
            <a:ext cx="11988800" cy="1"/>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65" name="Titolo Testo"/>
          <p:cNvSpPr txBox="1">
            <a:spLocks noGrp="1"/>
          </p:cNvSpPr>
          <p:nvPr>
            <p:ph type="title"/>
          </p:nvPr>
        </p:nvSpPr>
        <p:spPr>
          <a:prstGeom prst="rect">
            <a:avLst/>
          </a:prstGeom>
        </p:spPr>
        <p:txBody>
          <a:bodyPr/>
          <a:lstStyle/>
          <a:p>
            <a:r>
              <a:t>Titolo Testo</a:t>
            </a:r>
          </a:p>
        </p:txBody>
      </p:sp>
      <p:sp>
        <p:nvSpPr>
          <p:cNvPr id="66" name="Corpo livello uno…"/>
          <p:cNvSpPr txBox="1">
            <a:spLocks noGrp="1"/>
          </p:cNvSpPr>
          <p:nvPr>
            <p:ph type="body" idx="1"/>
          </p:nvPr>
        </p:nvSpPr>
        <p:spPr>
          <a:xfrm>
            <a:off x="508000" y="3035300"/>
            <a:ext cx="11988800" cy="57277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Corpo livello uno</a:t>
            </a:r>
          </a:p>
          <a:p>
            <a:pPr lvl="1"/>
            <a:r>
              <a:t>Corpo livello due</a:t>
            </a:r>
          </a:p>
          <a:p>
            <a:pPr lvl="2"/>
            <a:r>
              <a:t>Corpo livello tre</a:t>
            </a:r>
          </a:p>
          <a:p>
            <a:pPr lvl="3"/>
            <a:r>
              <a:t>Corpo livello quattro</a:t>
            </a:r>
          </a:p>
          <a:p>
            <a:pPr lvl="4"/>
            <a:r>
              <a:t>Corpo livello cinque</a:t>
            </a:r>
          </a:p>
        </p:txBody>
      </p:sp>
      <p:sp>
        <p:nvSpPr>
          <p:cNvPr id="67"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olo, punti elenco e foto">
    <p:spTree>
      <p:nvGrpSpPr>
        <p:cNvPr id="1" name=""/>
        <p:cNvGrpSpPr/>
        <p:nvPr/>
      </p:nvGrpSpPr>
      <p:grpSpPr>
        <a:xfrm>
          <a:off x="0" y="0"/>
          <a:ext cx="0" cy="0"/>
          <a:chOff x="0" y="0"/>
          <a:chExt cx="0" cy="0"/>
        </a:xfrm>
      </p:grpSpPr>
      <p:sp>
        <p:nvSpPr>
          <p:cNvPr id="74" name="Linea"/>
          <p:cNvSpPr/>
          <p:nvPr/>
        </p:nvSpPr>
        <p:spPr>
          <a:xfrm>
            <a:off x="508000" y="2578100"/>
            <a:ext cx="11988800" cy="0"/>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75" name="Linea"/>
          <p:cNvSpPr/>
          <p:nvPr/>
        </p:nvSpPr>
        <p:spPr>
          <a:xfrm flipV="1">
            <a:off x="508000" y="9245597"/>
            <a:ext cx="11988800" cy="3"/>
          </a:xfrm>
          <a:prstGeom prst="line">
            <a:avLst/>
          </a:prstGeom>
          <a:ln w="762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76" name="Linea"/>
          <p:cNvSpPr/>
          <p:nvPr/>
        </p:nvSpPr>
        <p:spPr>
          <a:xfrm flipV="1">
            <a:off x="508000" y="508000"/>
            <a:ext cx="11988800" cy="1"/>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77" name="Immagine"/>
          <p:cNvSpPr>
            <a:spLocks noGrp="1"/>
          </p:cNvSpPr>
          <p:nvPr>
            <p:ph type="pic" sz="half" idx="13"/>
          </p:nvPr>
        </p:nvSpPr>
        <p:spPr>
          <a:xfrm>
            <a:off x="620619" y="2994799"/>
            <a:ext cx="5524501" cy="5524501"/>
          </a:xfrm>
          <a:prstGeom prst="rect">
            <a:avLst/>
          </a:prstGeom>
          <a:ln w="9525">
            <a:round/>
          </a:ln>
        </p:spPr>
        <p:txBody>
          <a:bodyPr lIns="91439" tIns="45719" rIns="91439" bIns="45719" anchor="t">
            <a:noAutofit/>
          </a:bodyPr>
          <a:lstStyle/>
          <a:p>
            <a:endParaRPr/>
          </a:p>
        </p:txBody>
      </p:sp>
      <p:sp>
        <p:nvSpPr>
          <p:cNvPr id="78" name="Titolo Testo"/>
          <p:cNvSpPr txBox="1">
            <a:spLocks noGrp="1"/>
          </p:cNvSpPr>
          <p:nvPr>
            <p:ph type="title"/>
          </p:nvPr>
        </p:nvSpPr>
        <p:spPr>
          <a:prstGeom prst="rect">
            <a:avLst/>
          </a:prstGeom>
        </p:spPr>
        <p:txBody>
          <a:bodyPr/>
          <a:lstStyle/>
          <a:p>
            <a:r>
              <a:t>Titolo Testo</a:t>
            </a:r>
          </a:p>
        </p:txBody>
      </p:sp>
      <p:sp>
        <p:nvSpPr>
          <p:cNvPr id="79" name="Corpo livello uno…"/>
          <p:cNvSpPr txBox="1">
            <a:spLocks noGrp="1"/>
          </p:cNvSpPr>
          <p:nvPr>
            <p:ph type="body" sz="half" idx="1"/>
          </p:nvPr>
        </p:nvSpPr>
        <p:spPr>
          <a:xfrm>
            <a:off x="6781800" y="2971800"/>
            <a:ext cx="5727700" cy="5524500"/>
          </a:xfrm>
          <a:prstGeom prst="rect">
            <a:avLst/>
          </a:prstGeom>
        </p:spPr>
        <p:txBody>
          <a:bodyPr/>
          <a:lstStyle>
            <a:lvl1pPr marL="368300" indent="-368300">
              <a:spcBef>
                <a:spcPts val="3200"/>
              </a:spcBef>
              <a:buSzPct val="30000"/>
              <a:buBlip>
                <a:blip r:embed="rId2"/>
              </a:buBlip>
              <a:defRPr sz="3000"/>
            </a:lvl1pPr>
            <a:lvl2pPr marL="736600" indent="-368300">
              <a:spcBef>
                <a:spcPts val="3200"/>
              </a:spcBef>
              <a:buSzPct val="30000"/>
              <a:buBlip>
                <a:blip r:embed="rId2"/>
              </a:buBlip>
              <a:defRPr sz="3000"/>
            </a:lvl2pPr>
            <a:lvl3pPr marL="1104900" indent="-368300">
              <a:spcBef>
                <a:spcPts val="3200"/>
              </a:spcBef>
              <a:buSzPct val="30000"/>
              <a:buBlip>
                <a:blip r:embed="rId2"/>
              </a:buBlip>
              <a:defRPr sz="3000"/>
            </a:lvl3pPr>
            <a:lvl4pPr marL="1473200" indent="-368300">
              <a:spcBef>
                <a:spcPts val="3200"/>
              </a:spcBef>
              <a:buSzPct val="30000"/>
              <a:buBlip>
                <a:blip r:embed="rId2"/>
              </a:buBlip>
              <a:defRPr sz="3000"/>
            </a:lvl4pPr>
            <a:lvl5pPr marL="1841500" indent="-368300">
              <a:spcBef>
                <a:spcPts val="3200"/>
              </a:spcBef>
              <a:buSzPct val="30000"/>
              <a:buBlip>
                <a:blip r:embed="rId2"/>
              </a:buBlip>
              <a:defRPr sz="3000"/>
            </a:lvl5pPr>
          </a:lstStyle>
          <a:p>
            <a:r>
              <a:t>Corpo livello uno</a:t>
            </a:r>
          </a:p>
          <a:p>
            <a:pPr lvl="1"/>
            <a:r>
              <a:t>Corpo livello due</a:t>
            </a:r>
          </a:p>
          <a:p>
            <a:pPr lvl="2"/>
            <a:r>
              <a:t>Corpo livello tre</a:t>
            </a:r>
          </a:p>
          <a:p>
            <a:pPr lvl="3"/>
            <a:r>
              <a:t>Corpo livello quattro</a:t>
            </a:r>
          </a:p>
          <a:p>
            <a:pPr lvl="4"/>
            <a:r>
              <a:t>Corpo livello cinque</a:t>
            </a:r>
          </a:p>
        </p:txBody>
      </p:sp>
      <p:sp>
        <p:nvSpPr>
          <p:cNvPr id="80"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nti elenco">
    <p:spTree>
      <p:nvGrpSpPr>
        <p:cNvPr id="1" name=""/>
        <p:cNvGrpSpPr/>
        <p:nvPr/>
      </p:nvGrpSpPr>
      <p:grpSpPr>
        <a:xfrm>
          <a:off x="0" y="0"/>
          <a:ext cx="0" cy="0"/>
          <a:chOff x="0" y="0"/>
          <a:chExt cx="0" cy="0"/>
        </a:xfrm>
      </p:grpSpPr>
      <p:sp>
        <p:nvSpPr>
          <p:cNvPr id="87" name="Corpo livello uno…"/>
          <p:cNvSpPr txBox="1">
            <a:spLocks noGrp="1"/>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Corpo livello uno</a:t>
            </a:r>
          </a:p>
          <a:p>
            <a:pPr lvl="1"/>
            <a:r>
              <a:t>Corpo livello due</a:t>
            </a:r>
          </a:p>
          <a:p>
            <a:pPr lvl="2"/>
            <a:r>
              <a:t>Corpo livello tre</a:t>
            </a:r>
          </a:p>
          <a:p>
            <a:pPr lvl="3"/>
            <a:r>
              <a:t>Corpo livello quattro</a:t>
            </a:r>
          </a:p>
          <a:p>
            <a:pPr lvl="4"/>
            <a:r>
              <a:t>Corpo livello cinque</a:t>
            </a:r>
          </a:p>
        </p:txBody>
      </p:sp>
      <p:sp>
        <p:nvSpPr>
          <p:cNvPr id="88"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Foto - 3 per pagina">
    <p:spTree>
      <p:nvGrpSpPr>
        <p:cNvPr id="1" name=""/>
        <p:cNvGrpSpPr/>
        <p:nvPr/>
      </p:nvGrpSpPr>
      <p:grpSpPr>
        <a:xfrm>
          <a:off x="0" y="0"/>
          <a:ext cx="0" cy="0"/>
          <a:chOff x="0" y="0"/>
          <a:chExt cx="0" cy="0"/>
        </a:xfrm>
      </p:grpSpPr>
      <p:sp>
        <p:nvSpPr>
          <p:cNvPr id="95" name="Immagine"/>
          <p:cNvSpPr>
            <a:spLocks noGrp="1"/>
          </p:cNvSpPr>
          <p:nvPr>
            <p:ph type="pic" sz="quarter" idx="13"/>
          </p:nvPr>
        </p:nvSpPr>
        <p:spPr>
          <a:xfrm>
            <a:off x="6654800" y="977900"/>
            <a:ext cx="5727700" cy="3606800"/>
          </a:xfrm>
          <a:prstGeom prst="rect">
            <a:avLst/>
          </a:prstGeom>
          <a:ln w="9525">
            <a:round/>
          </a:ln>
        </p:spPr>
        <p:txBody>
          <a:bodyPr lIns="91439" tIns="45719" rIns="91439" bIns="45719" anchor="t">
            <a:noAutofit/>
          </a:bodyPr>
          <a:lstStyle/>
          <a:p>
            <a:endParaRPr/>
          </a:p>
        </p:txBody>
      </p:sp>
      <p:sp>
        <p:nvSpPr>
          <p:cNvPr id="96" name="Immagine"/>
          <p:cNvSpPr>
            <a:spLocks noGrp="1"/>
          </p:cNvSpPr>
          <p:nvPr>
            <p:ph type="pic" sz="quarter" idx="14"/>
          </p:nvPr>
        </p:nvSpPr>
        <p:spPr>
          <a:xfrm>
            <a:off x="6654800" y="5003800"/>
            <a:ext cx="5727700" cy="3644900"/>
          </a:xfrm>
          <a:prstGeom prst="rect">
            <a:avLst/>
          </a:prstGeom>
          <a:ln w="9525">
            <a:round/>
          </a:ln>
        </p:spPr>
        <p:txBody>
          <a:bodyPr lIns="91439" tIns="45719" rIns="91439" bIns="45719" anchor="t">
            <a:noAutofit/>
          </a:bodyPr>
          <a:lstStyle/>
          <a:p>
            <a:endParaRPr/>
          </a:p>
        </p:txBody>
      </p:sp>
      <p:sp>
        <p:nvSpPr>
          <p:cNvPr id="97" name="Immagine"/>
          <p:cNvSpPr>
            <a:spLocks noGrp="1"/>
          </p:cNvSpPr>
          <p:nvPr>
            <p:ph type="pic" sz="half" idx="15"/>
          </p:nvPr>
        </p:nvSpPr>
        <p:spPr>
          <a:xfrm>
            <a:off x="620619" y="975499"/>
            <a:ext cx="5575301" cy="7670801"/>
          </a:xfrm>
          <a:prstGeom prst="rect">
            <a:avLst/>
          </a:prstGeom>
          <a:ln w="9525">
            <a:round/>
          </a:ln>
        </p:spPr>
        <p:txBody>
          <a:bodyPr lIns="91439" tIns="45719" rIns="91439" bIns="45719" anchor="t">
            <a:noAutofit/>
          </a:bodyPr>
          <a:lstStyle/>
          <a:p>
            <a:endParaRPr/>
          </a:p>
        </p:txBody>
      </p:sp>
      <p:sp>
        <p:nvSpPr>
          <p:cNvPr id="98"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Linea"/>
          <p:cNvSpPr/>
          <p:nvPr/>
        </p:nvSpPr>
        <p:spPr>
          <a:xfrm flipV="1">
            <a:off x="508000" y="9245597"/>
            <a:ext cx="11988800" cy="3"/>
          </a:xfrm>
          <a:prstGeom prst="line">
            <a:avLst/>
          </a:prstGeom>
          <a:ln w="762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3" name="Linea"/>
          <p:cNvSpPr/>
          <p:nvPr/>
        </p:nvSpPr>
        <p:spPr>
          <a:xfrm flipV="1">
            <a:off x="508000" y="508000"/>
            <a:ext cx="11988800" cy="1"/>
          </a:xfrm>
          <a:prstGeom prst="line">
            <a:avLst/>
          </a:prstGeom>
          <a:ln w="12700">
            <a:solidFill>
              <a:srgbClr val="444444">
                <a:alpha val="30000"/>
              </a:srgbClr>
            </a:solidFill>
            <a:miter lim="400000"/>
          </a:ln>
        </p:spPr>
        <p:txBody>
          <a:bodyPr lIns="50800" tIns="50800" rIns="50800" bIns="50800" anchor="ctr"/>
          <a:lstStyle/>
          <a:p>
            <a:pPr algn="l" defTabSz="457200">
              <a:defRPr sz="1200">
                <a:solidFill>
                  <a:srgbClr val="000000"/>
                </a:solidFill>
                <a:latin typeface="Helvetica"/>
                <a:ea typeface="Helvetica"/>
                <a:cs typeface="Helvetica"/>
                <a:sym typeface="Helvetica"/>
              </a:defRPr>
            </a:pPr>
            <a:endParaRPr/>
          </a:p>
        </p:txBody>
      </p:sp>
      <p:sp>
        <p:nvSpPr>
          <p:cNvPr id="4" name="Corpo livello uno…"/>
          <p:cNvSpPr txBox="1">
            <a:spLocks noGrp="1"/>
          </p:cNvSpPr>
          <p:nvPr>
            <p:ph type="body" idx="1"/>
          </p:nvPr>
        </p:nvSpPr>
        <p:spPr>
          <a:xfrm>
            <a:off x="508000" y="977900"/>
            <a:ext cx="11988800" cy="7785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a:buBlip>
                <a:blip r:embed="rId15"/>
              </a:buBlip>
            </a:lvl1pPr>
            <a:lvl2pPr>
              <a:buBlip>
                <a:blip r:embed="rId15"/>
              </a:buBlip>
            </a:lvl2pPr>
            <a:lvl3pPr>
              <a:buBlip>
                <a:blip r:embed="rId15"/>
              </a:buBlip>
            </a:lvl3pPr>
            <a:lvl4pPr>
              <a:buBlip>
                <a:blip r:embed="rId15"/>
              </a:buBlip>
            </a:lvl4pPr>
            <a:lvl5pPr>
              <a:buBlip>
                <a:blip r:embed="rId15"/>
              </a:buBlip>
            </a:lvl5pPr>
          </a:lstStyle>
          <a:p>
            <a:r>
              <a:t>Corpo livello uno</a:t>
            </a:r>
          </a:p>
          <a:p>
            <a:pPr lvl="1"/>
            <a:r>
              <a:t>Corpo livello due</a:t>
            </a:r>
          </a:p>
          <a:p>
            <a:pPr lvl="2"/>
            <a:r>
              <a:t>Corpo livello tre</a:t>
            </a:r>
          </a:p>
          <a:p>
            <a:pPr lvl="3"/>
            <a:r>
              <a:t>Corpo livello quattro</a:t>
            </a:r>
          </a:p>
          <a:p>
            <a:pPr lvl="4"/>
            <a:r>
              <a:t>Corpo livello cinque</a:t>
            </a:r>
          </a:p>
        </p:txBody>
      </p:sp>
      <p:sp>
        <p:nvSpPr>
          <p:cNvPr id="5" name="Titolo Testo"/>
          <p:cNvSpPr txBox="1">
            <a:spLocks noGrp="1"/>
          </p:cNvSpPr>
          <p:nvPr>
            <p:ph type="title"/>
          </p:nvPr>
        </p:nvSpPr>
        <p:spPr>
          <a:xfrm>
            <a:off x="508000" y="596900"/>
            <a:ext cx="11988800" cy="1905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Titolo Testo</a:t>
            </a:r>
          </a:p>
        </p:txBody>
      </p:sp>
      <p:sp>
        <p:nvSpPr>
          <p:cNvPr id="6" name="Numero diapositiva"/>
          <p:cNvSpPr txBox="1">
            <a:spLocks noGrp="1"/>
          </p:cNvSpPr>
          <p:nvPr>
            <p:ph type="sldNum" sz="quarter" idx="2"/>
          </p:nvPr>
        </p:nvSpPr>
        <p:spPr>
          <a:xfrm>
            <a:off x="12166701" y="8763000"/>
            <a:ext cx="342901" cy="368300"/>
          </a:xfrm>
          <a:prstGeom prst="rect">
            <a:avLst/>
          </a:prstGeom>
          <a:ln w="12700">
            <a:miter lim="400000"/>
          </a:ln>
        </p:spPr>
        <p:txBody>
          <a:bodyPr wrap="none" lIns="50800" tIns="50800" rIns="50800" bIns="50800">
            <a:spAutoFit/>
          </a:bodyPr>
          <a:lstStyle>
            <a:lvl1pPr>
              <a:defRPr sz="18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584200" rtl="0" latinLnBrk="0">
        <a:lnSpc>
          <a:spcPct val="90000"/>
        </a:lnSpc>
        <a:spcBef>
          <a:spcPts val="0"/>
        </a:spcBef>
        <a:spcAft>
          <a:spcPts val="0"/>
        </a:spcAft>
        <a:buClrTx/>
        <a:buSzTx/>
        <a:buFontTx/>
        <a:buNone/>
        <a:tabLst/>
        <a:defRPr sz="6400" b="0" i="0" u="none" strike="noStrike" cap="all" spc="0" baseline="0">
          <a:ln>
            <a:noFill/>
          </a:ln>
          <a:solidFill>
            <a:srgbClr val="606060"/>
          </a:solidFill>
          <a:uFillTx/>
          <a:latin typeface="+mj-lt"/>
          <a:ea typeface="+mj-ea"/>
          <a:cs typeface="+mj-cs"/>
          <a:sym typeface="Gill Sans Light"/>
        </a:defRPr>
      </a:lvl1pPr>
      <a:lvl2pPr marL="0" marR="0" indent="0" algn="l" defTabSz="584200" rtl="0" latinLnBrk="0">
        <a:lnSpc>
          <a:spcPct val="90000"/>
        </a:lnSpc>
        <a:spcBef>
          <a:spcPts val="0"/>
        </a:spcBef>
        <a:spcAft>
          <a:spcPts val="0"/>
        </a:spcAft>
        <a:buClrTx/>
        <a:buSzTx/>
        <a:buFontTx/>
        <a:buNone/>
        <a:tabLst/>
        <a:defRPr sz="6400" b="0" i="0" u="none" strike="noStrike" cap="all" spc="0" baseline="0">
          <a:ln>
            <a:noFill/>
          </a:ln>
          <a:solidFill>
            <a:srgbClr val="606060"/>
          </a:solidFill>
          <a:uFillTx/>
          <a:latin typeface="+mj-lt"/>
          <a:ea typeface="+mj-ea"/>
          <a:cs typeface="+mj-cs"/>
          <a:sym typeface="Gill Sans Light"/>
        </a:defRPr>
      </a:lvl2pPr>
      <a:lvl3pPr marL="0" marR="0" indent="0" algn="l" defTabSz="584200" rtl="0" latinLnBrk="0">
        <a:lnSpc>
          <a:spcPct val="90000"/>
        </a:lnSpc>
        <a:spcBef>
          <a:spcPts val="0"/>
        </a:spcBef>
        <a:spcAft>
          <a:spcPts val="0"/>
        </a:spcAft>
        <a:buClrTx/>
        <a:buSzTx/>
        <a:buFontTx/>
        <a:buNone/>
        <a:tabLst/>
        <a:defRPr sz="6400" b="0" i="0" u="none" strike="noStrike" cap="all" spc="0" baseline="0">
          <a:ln>
            <a:noFill/>
          </a:ln>
          <a:solidFill>
            <a:srgbClr val="606060"/>
          </a:solidFill>
          <a:uFillTx/>
          <a:latin typeface="+mj-lt"/>
          <a:ea typeface="+mj-ea"/>
          <a:cs typeface="+mj-cs"/>
          <a:sym typeface="Gill Sans Light"/>
        </a:defRPr>
      </a:lvl3pPr>
      <a:lvl4pPr marL="0" marR="0" indent="0" algn="l" defTabSz="584200" rtl="0" latinLnBrk="0">
        <a:lnSpc>
          <a:spcPct val="90000"/>
        </a:lnSpc>
        <a:spcBef>
          <a:spcPts val="0"/>
        </a:spcBef>
        <a:spcAft>
          <a:spcPts val="0"/>
        </a:spcAft>
        <a:buClrTx/>
        <a:buSzTx/>
        <a:buFontTx/>
        <a:buNone/>
        <a:tabLst/>
        <a:defRPr sz="6400" b="0" i="0" u="none" strike="noStrike" cap="all" spc="0" baseline="0">
          <a:ln>
            <a:noFill/>
          </a:ln>
          <a:solidFill>
            <a:srgbClr val="606060"/>
          </a:solidFill>
          <a:uFillTx/>
          <a:latin typeface="+mj-lt"/>
          <a:ea typeface="+mj-ea"/>
          <a:cs typeface="+mj-cs"/>
          <a:sym typeface="Gill Sans Light"/>
        </a:defRPr>
      </a:lvl4pPr>
      <a:lvl5pPr marL="0" marR="0" indent="0" algn="l" defTabSz="584200" rtl="0" latinLnBrk="0">
        <a:lnSpc>
          <a:spcPct val="90000"/>
        </a:lnSpc>
        <a:spcBef>
          <a:spcPts val="0"/>
        </a:spcBef>
        <a:spcAft>
          <a:spcPts val="0"/>
        </a:spcAft>
        <a:buClrTx/>
        <a:buSzTx/>
        <a:buFontTx/>
        <a:buNone/>
        <a:tabLst/>
        <a:defRPr sz="6400" b="0" i="0" u="none" strike="noStrike" cap="all" spc="0" baseline="0">
          <a:ln>
            <a:noFill/>
          </a:ln>
          <a:solidFill>
            <a:srgbClr val="606060"/>
          </a:solidFill>
          <a:uFillTx/>
          <a:latin typeface="+mj-lt"/>
          <a:ea typeface="+mj-ea"/>
          <a:cs typeface="+mj-cs"/>
          <a:sym typeface="Gill Sans Light"/>
        </a:defRPr>
      </a:lvl5pPr>
      <a:lvl6pPr marL="0" marR="0" indent="0" algn="l" defTabSz="584200" rtl="0" latinLnBrk="0">
        <a:lnSpc>
          <a:spcPct val="90000"/>
        </a:lnSpc>
        <a:spcBef>
          <a:spcPts val="0"/>
        </a:spcBef>
        <a:spcAft>
          <a:spcPts val="0"/>
        </a:spcAft>
        <a:buClrTx/>
        <a:buSzTx/>
        <a:buFontTx/>
        <a:buNone/>
        <a:tabLst/>
        <a:defRPr sz="6400" b="0" i="0" u="none" strike="noStrike" cap="all" spc="0" baseline="0">
          <a:ln>
            <a:noFill/>
          </a:ln>
          <a:solidFill>
            <a:srgbClr val="606060"/>
          </a:solidFill>
          <a:uFillTx/>
          <a:latin typeface="+mj-lt"/>
          <a:ea typeface="+mj-ea"/>
          <a:cs typeface="+mj-cs"/>
          <a:sym typeface="Gill Sans Light"/>
        </a:defRPr>
      </a:lvl6pPr>
      <a:lvl7pPr marL="0" marR="0" indent="0" algn="l" defTabSz="584200" rtl="0" latinLnBrk="0">
        <a:lnSpc>
          <a:spcPct val="90000"/>
        </a:lnSpc>
        <a:spcBef>
          <a:spcPts val="0"/>
        </a:spcBef>
        <a:spcAft>
          <a:spcPts val="0"/>
        </a:spcAft>
        <a:buClrTx/>
        <a:buSzTx/>
        <a:buFontTx/>
        <a:buNone/>
        <a:tabLst/>
        <a:defRPr sz="6400" b="0" i="0" u="none" strike="noStrike" cap="all" spc="0" baseline="0">
          <a:ln>
            <a:noFill/>
          </a:ln>
          <a:solidFill>
            <a:srgbClr val="606060"/>
          </a:solidFill>
          <a:uFillTx/>
          <a:latin typeface="+mj-lt"/>
          <a:ea typeface="+mj-ea"/>
          <a:cs typeface="+mj-cs"/>
          <a:sym typeface="Gill Sans Light"/>
        </a:defRPr>
      </a:lvl7pPr>
      <a:lvl8pPr marL="0" marR="0" indent="0" algn="l" defTabSz="584200" rtl="0" latinLnBrk="0">
        <a:lnSpc>
          <a:spcPct val="90000"/>
        </a:lnSpc>
        <a:spcBef>
          <a:spcPts val="0"/>
        </a:spcBef>
        <a:spcAft>
          <a:spcPts val="0"/>
        </a:spcAft>
        <a:buClrTx/>
        <a:buSzTx/>
        <a:buFontTx/>
        <a:buNone/>
        <a:tabLst/>
        <a:defRPr sz="6400" b="0" i="0" u="none" strike="noStrike" cap="all" spc="0" baseline="0">
          <a:ln>
            <a:noFill/>
          </a:ln>
          <a:solidFill>
            <a:srgbClr val="606060"/>
          </a:solidFill>
          <a:uFillTx/>
          <a:latin typeface="+mj-lt"/>
          <a:ea typeface="+mj-ea"/>
          <a:cs typeface="+mj-cs"/>
          <a:sym typeface="Gill Sans Light"/>
        </a:defRPr>
      </a:lvl8pPr>
      <a:lvl9pPr marL="0" marR="0" indent="0" algn="l" defTabSz="584200" rtl="0" latinLnBrk="0">
        <a:lnSpc>
          <a:spcPct val="90000"/>
        </a:lnSpc>
        <a:spcBef>
          <a:spcPts val="0"/>
        </a:spcBef>
        <a:spcAft>
          <a:spcPts val="0"/>
        </a:spcAft>
        <a:buClrTx/>
        <a:buSzTx/>
        <a:buFontTx/>
        <a:buNone/>
        <a:tabLst/>
        <a:defRPr sz="6400" b="0" i="0" u="none" strike="noStrike" cap="all" spc="0" baseline="0">
          <a:ln>
            <a:noFill/>
          </a:ln>
          <a:solidFill>
            <a:srgbClr val="606060"/>
          </a:solidFill>
          <a:uFillTx/>
          <a:latin typeface="+mj-lt"/>
          <a:ea typeface="+mj-ea"/>
          <a:cs typeface="+mj-cs"/>
          <a:sym typeface="Gill Sans Light"/>
        </a:defRPr>
      </a:lvl9pPr>
    </p:titleStyle>
    <p:bodyStyle>
      <a:lvl1pPr marL="419100" marR="0" indent="-419100" algn="l" defTabSz="584200" rtl="0" latinLnBrk="0">
        <a:lnSpc>
          <a:spcPct val="100000"/>
        </a:lnSpc>
        <a:spcBef>
          <a:spcPts val="4200"/>
        </a:spcBef>
        <a:spcAft>
          <a:spcPts val="0"/>
        </a:spcAft>
        <a:buClrTx/>
        <a:buSzPct val="30000"/>
        <a:buFontTx/>
        <a:buBlip>
          <a:blip r:embed="rId15"/>
        </a:buBlip>
        <a:tabLst/>
        <a:defRPr sz="3400" b="0" i="0" u="none" strike="noStrike" cap="none" spc="0" baseline="0">
          <a:ln>
            <a:noFill/>
          </a:ln>
          <a:solidFill>
            <a:srgbClr val="606060"/>
          </a:solidFill>
          <a:uFillTx/>
          <a:latin typeface="+mn-lt"/>
          <a:ea typeface="+mn-ea"/>
          <a:cs typeface="+mn-cs"/>
          <a:sym typeface="Gill Sans"/>
        </a:defRPr>
      </a:lvl1pPr>
      <a:lvl2pPr marL="838200" marR="0" indent="-419100" algn="l" defTabSz="584200" rtl="0" latinLnBrk="0">
        <a:lnSpc>
          <a:spcPct val="100000"/>
        </a:lnSpc>
        <a:spcBef>
          <a:spcPts val="4200"/>
        </a:spcBef>
        <a:spcAft>
          <a:spcPts val="0"/>
        </a:spcAft>
        <a:buClrTx/>
        <a:buSzPct val="30000"/>
        <a:buFontTx/>
        <a:buBlip>
          <a:blip r:embed="rId15"/>
        </a:buBlip>
        <a:tabLst/>
        <a:defRPr sz="3400" b="0" i="0" u="none" strike="noStrike" cap="none" spc="0" baseline="0">
          <a:ln>
            <a:noFill/>
          </a:ln>
          <a:solidFill>
            <a:srgbClr val="606060"/>
          </a:solidFill>
          <a:uFillTx/>
          <a:latin typeface="+mn-lt"/>
          <a:ea typeface="+mn-ea"/>
          <a:cs typeface="+mn-cs"/>
          <a:sym typeface="Gill Sans"/>
        </a:defRPr>
      </a:lvl2pPr>
      <a:lvl3pPr marL="1257300" marR="0" indent="-419100" algn="l" defTabSz="584200" rtl="0" latinLnBrk="0">
        <a:lnSpc>
          <a:spcPct val="100000"/>
        </a:lnSpc>
        <a:spcBef>
          <a:spcPts val="4200"/>
        </a:spcBef>
        <a:spcAft>
          <a:spcPts val="0"/>
        </a:spcAft>
        <a:buClrTx/>
        <a:buSzPct val="30000"/>
        <a:buFontTx/>
        <a:buBlip>
          <a:blip r:embed="rId15"/>
        </a:buBlip>
        <a:tabLst/>
        <a:defRPr sz="3400" b="0" i="0" u="none" strike="noStrike" cap="none" spc="0" baseline="0">
          <a:ln>
            <a:noFill/>
          </a:ln>
          <a:solidFill>
            <a:srgbClr val="606060"/>
          </a:solidFill>
          <a:uFillTx/>
          <a:latin typeface="+mn-lt"/>
          <a:ea typeface="+mn-ea"/>
          <a:cs typeface="+mn-cs"/>
          <a:sym typeface="Gill Sans"/>
        </a:defRPr>
      </a:lvl3pPr>
      <a:lvl4pPr marL="1676400" marR="0" indent="-419100" algn="l" defTabSz="584200" rtl="0" latinLnBrk="0">
        <a:lnSpc>
          <a:spcPct val="100000"/>
        </a:lnSpc>
        <a:spcBef>
          <a:spcPts val="4200"/>
        </a:spcBef>
        <a:spcAft>
          <a:spcPts val="0"/>
        </a:spcAft>
        <a:buClrTx/>
        <a:buSzPct val="30000"/>
        <a:buFontTx/>
        <a:buBlip>
          <a:blip r:embed="rId15"/>
        </a:buBlip>
        <a:tabLst/>
        <a:defRPr sz="3400" b="0" i="0" u="none" strike="noStrike" cap="none" spc="0" baseline="0">
          <a:ln>
            <a:noFill/>
          </a:ln>
          <a:solidFill>
            <a:srgbClr val="606060"/>
          </a:solidFill>
          <a:uFillTx/>
          <a:latin typeface="+mn-lt"/>
          <a:ea typeface="+mn-ea"/>
          <a:cs typeface="+mn-cs"/>
          <a:sym typeface="Gill Sans"/>
        </a:defRPr>
      </a:lvl4pPr>
      <a:lvl5pPr marL="2095500" marR="0" indent="-419100" algn="l" defTabSz="584200" rtl="0" latinLnBrk="0">
        <a:lnSpc>
          <a:spcPct val="100000"/>
        </a:lnSpc>
        <a:spcBef>
          <a:spcPts val="4200"/>
        </a:spcBef>
        <a:spcAft>
          <a:spcPts val="0"/>
        </a:spcAft>
        <a:buClrTx/>
        <a:buSzPct val="30000"/>
        <a:buFontTx/>
        <a:buBlip>
          <a:blip r:embed="rId15"/>
        </a:buBlip>
        <a:tabLst/>
        <a:defRPr sz="3400" b="0" i="0" u="none" strike="noStrike" cap="none" spc="0" baseline="0">
          <a:ln>
            <a:noFill/>
          </a:ln>
          <a:solidFill>
            <a:srgbClr val="606060"/>
          </a:solidFill>
          <a:uFillTx/>
          <a:latin typeface="+mn-lt"/>
          <a:ea typeface="+mn-ea"/>
          <a:cs typeface="+mn-cs"/>
          <a:sym typeface="Gill Sans"/>
        </a:defRPr>
      </a:lvl5pPr>
      <a:lvl6pPr marL="2514600" marR="0" indent="-419100" algn="l" defTabSz="584200" rtl="0" latinLnBrk="0">
        <a:lnSpc>
          <a:spcPct val="100000"/>
        </a:lnSpc>
        <a:spcBef>
          <a:spcPts val="4200"/>
        </a:spcBef>
        <a:spcAft>
          <a:spcPts val="0"/>
        </a:spcAft>
        <a:buClrTx/>
        <a:buSzPct val="30000"/>
        <a:buFontTx/>
        <a:buBlip>
          <a:blip r:embed="rId15"/>
        </a:buBlip>
        <a:tabLst/>
        <a:defRPr sz="3400" b="0" i="0" u="none" strike="noStrike" cap="none" spc="0" baseline="0">
          <a:ln>
            <a:noFill/>
          </a:ln>
          <a:solidFill>
            <a:srgbClr val="606060"/>
          </a:solidFill>
          <a:uFillTx/>
          <a:latin typeface="+mn-lt"/>
          <a:ea typeface="+mn-ea"/>
          <a:cs typeface="+mn-cs"/>
          <a:sym typeface="Gill Sans"/>
        </a:defRPr>
      </a:lvl6pPr>
      <a:lvl7pPr marL="2933700" marR="0" indent="-419100" algn="l" defTabSz="584200" rtl="0" latinLnBrk="0">
        <a:lnSpc>
          <a:spcPct val="100000"/>
        </a:lnSpc>
        <a:spcBef>
          <a:spcPts val="4200"/>
        </a:spcBef>
        <a:spcAft>
          <a:spcPts val="0"/>
        </a:spcAft>
        <a:buClrTx/>
        <a:buSzPct val="30000"/>
        <a:buFontTx/>
        <a:buBlip>
          <a:blip r:embed="rId15"/>
        </a:buBlip>
        <a:tabLst/>
        <a:defRPr sz="3400" b="0" i="0" u="none" strike="noStrike" cap="none" spc="0" baseline="0">
          <a:ln>
            <a:noFill/>
          </a:ln>
          <a:solidFill>
            <a:srgbClr val="606060"/>
          </a:solidFill>
          <a:uFillTx/>
          <a:latin typeface="+mn-lt"/>
          <a:ea typeface="+mn-ea"/>
          <a:cs typeface="+mn-cs"/>
          <a:sym typeface="Gill Sans"/>
        </a:defRPr>
      </a:lvl7pPr>
      <a:lvl8pPr marL="3352800" marR="0" indent="-419100" algn="l" defTabSz="584200" rtl="0" latinLnBrk="0">
        <a:lnSpc>
          <a:spcPct val="100000"/>
        </a:lnSpc>
        <a:spcBef>
          <a:spcPts val="4200"/>
        </a:spcBef>
        <a:spcAft>
          <a:spcPts val="0"/>
        </a:spcAft>
        <a:buClrTx/>
        <a:buSzPct val="30000"/>
        <a:buFontTx/>
        <a:buBlip>
          <a:blip r:embed="rId15"/>
        </a:buBlip>
        <a:tabLst/>
        <a:defRPr sz="3400" b="0" i="0" u="none" strike="noStrike" cap="none" spc="0" baseline="0">
          <a:ln>
            <a:noFill/>
          </a:ln>
          <a:solidFill>
            <a:srgbClr val="606060"/>
          </a:solidFill>
          <a:uFillTx/>
          <a:latin typeface="+mn-lt"/>
          <a:ea typeface="+mn-ea"/>
          <a:cs typeface="+mn-cs"/>
          <a:sym typeface="Gill Sans"/>
        </a:defRPr>
      </a:lvl8pPr>
      <a:lvl9pPr marL="3771900" marR="0" indent="-419100" algn="l" defTabSz="584200" rtl="0" latinLnBrk="0">
        <a:lnSpc>
          <a:spcPct val="100000"/>
        </a:lnSpc>
        <a:spcBef>
          <a:spcPts val="4200"/>
        </a:spcBef>
        <a:spcAft>
          <a:spcPts val="0"/>
        </a:spcAft>
        <a:buClrTx/>
        <a:buSzPct val="30000"/>
        <a:buFontTx/>
        <a:buBlip>
          <a:blip r:embed="rId15"/>
        </a:buBlip>
        <a:tabLst/>
        <a:defRPr sz="3400" b="0" i="0" u="none" strike="noStrike" cap="none" spc="0" baseline="0">
          <a:ln>
            <a:noFill/>
          </a:ln>
          <a:solidFill>
            <a:srgbClr val="606060"/>
          </a:solidFill>
          <a:uFillTx/>
          <a:latin typeface="+mn-lt"/>
          <a:ea typeface="+mn-ea"/>
          <a:cs typeface="+mn-cs"/>
          <a:sym typeface="Gill Sans"/>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4.jpeg"/><Relationship Id="rId7" Type="http://schemas.openxmlformats.org/officeDocument/2006/relationships/image" Target="../media/image20.jpeg"/><Relationship Id="rId2" Type="http://schemas.openxmlformats.org/officeDocument/2006/relationships/image" Target="../media/image6.jpeg"/><Relationship Id="rId1" Type="http://schemas.openxmlformats.org/officeDocument/2006/relationships/slideLayout" Target="../slideLayouts/slideLayout12.xml"/><Relationship Id="rId6" Type="http://schemas.openxmlformats.org/officeDocument/2006/relationships/image" Target="../media/image19.jpeg"/><Relationship Id="rId5" Type="http://schemas.openxmlformats.org/officeDocument/2006/relationships/image" Target="../media/image18.png"/><Relationship Id="rId4" Type="http://schemas.openxmlformats.org/officeDocument/2006/relationships/image" Target="../media/image8.jpeg"/><Relationship Id="rId9" Type="http://schemas.openxmlformats.org/officeDocument/2006/relationships/image" Target="../media/image2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1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La piccola orchestra"/>
          <p:cNvSpPr txBox="1">
            <a:spLocks noGrp="1"/>
          </p:cNvSpPr>
          <p:nvPr>
            <p:ph type="ctrTitle"/>
          </p:nvPr>
        </p:nvSpPr>
        <p:spPr>
          <a:prstGeom prst="rect">
            <a:avLst/>
          </a:prstGeom>
        </p:spPr>
        <p:txBody>
          <a:bodyPr/>
          <a:lstStyle>
            <a:lvl1pPr algn="ctr">
              <a:defRPr>
                <a:latin typeface="Marker Felt"/>
                <a:ea typeface="Marker Felt"/>
                <a:cs typeface="Marker Felt"/>
                <a:sym typeface="Marker Felt"/>
              </a:defRPr>
            </a:lvl1pPr>
          </a:lstStyle>
          <a:p>
            <a:r>
              <a:t>La piccola orchestra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31"/>
                                        </p:tgtEl>
                                        <p:attrNameLst>
                                          <p:attrName>style.visibility</p:attrName>
                                        </p:attrNameLst>
                                      </p:cBhvr>
                                      <p:to>
                                        <p:strVal val="visible"/>
                                      </p:to>
                                    </p:set>
                                    <p:anim calcmode="lin" valueType="num">
                                      <p:cBhvr>
                                        <p:cTn id="7" dur="1000" fill="hold"/>
                                        <p:tgtEl>
                                          <p:spTgt spid="131"/>
                                        </p:tgtEl>
                                        <p:attrNameLst>
                                          <p:attrName>ppt_w</p:attrName>
                                        </p:attrNameLst>
                                      </p:cBhvr>
                                      <p:tavLst>
                                        <p:tav tm="0">
                                          <p:val>
                                            <p:fltVal val="0"/>
                                          </p:val>
                                        </p:tav>
                                        <p:tav tm="100000">
                                          <p:val>
                                            <p:strVal val="#ppt_w"/>
                                          </p:val>
                                        </p:tav>
                                      </p:tavLst>
                                    </p:anim>
                                    <p:anim calcmode="lin" valueType="num">
                                      <p:cBhvr>
                                        <p:cTn id="8" dur="1000" fill="hold"/>
                                        <p:tgtEl>
                                          <p:spTgt spid="131"/>
                                        </p:tgtEl>
                                        <p:attrNameLst>
                                          <p:attrName>ppt_h</p:attrName>
                                        </p:attrNameLst>
                                      </p:cBhvr>
                                      <p:tavLst>
                                        <p:tav tm="0">
                                          <p:val>
                                            <p:fltVal val="0"/>
                                          </p:val>
                                        </p:tav>
                                        <p:tav tm="100000">
                                          <p:val>
                                            <p:strVal val="#ppt_h"/>
                                          </p:val>
                                        </p:tav>
                                      </p:tavLst>
                                    </p:anim>
                                    <p:anim calcmode="lin" valueType="num">
                                      <p:cBhvr>
                                        <p:cTn id="9" dur="1000" fill="hold"/>
                                        <p:tgtEl>
                                          <p:spTgt spid="13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1"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Dapprima non erano molto convinti ,ma poi, su insistenza della bacchetta, accettarono.…"/>
          <p:cNvSpPr txBox="1"/>
          <p:nvPr/>
        </p:nvSpPr>
        <p:spPr>
          <a:xfrm>
            <a:off x="885776" y="772344"/>
            <a:ext cx="10970518" cy="82125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just" defTabSz="449580">
              <a:spcBef>
                <a:spcPts val="800"/>
              </a:spcBef>
              <a:defRPr sz="3900" b="1">
                <a:solidFill>
                  <a:srgbClr val="000000"/>
                </a:solidFill>
                <a:uFill>
                  <a:solidFill>
                    <a:srgbClr val="000000"/>
                  </a:solidFill>
                </a:uFill>
                <a:latin typeface="Calibri"/>
                <a:ea typeface="Calibri"/>
                <a:cs typeface="Calibri"/>
                <a:sym typeface="Calibri"/>
              </a:defRPr>
            </a:pPr>
            <a:r>
              <a:rPr dirty="0" err="1"/>
              <a:t>Dapprima</a:t>
            </a:r>
            <a:r>
              <a:rPr dirty="0"/>
              <a:t> non </a:t>
            </a:r>
            <a:r>
              <a:rPr dirty="0" err="1"/>
              <a:t>erano</a:t>
            </a:r>
            <a:r>
              <a:rPr dirty="0"/>
              <a:t> molto </a:t>
            </a:r>
            <a:r>
              <a:rPr dirty="0" err="1" smtClean="0"/>
              <a:t>convinti</a:t>
            </a:r>
            <a:r>
              <a:rPr dirty="0" smtClean="0"/>
              <a:t>,</a:t>
            </a:r>
            <a:r>
              <a:rPr lang="it-IT" dirty="0" smtClean="0"/>
              <a:t> </a:t>
            </a:r>
            <a:r>
              <a:rPr dirty="0" smtClean="0"/>
              <a:t>ma </a:t>
            </a:r>
            <a:r>
              <a:rPr dirty="0"/>
              <a:t>poi, </a:t>
            </a:r>
            <a:r>
              <a:rPr dirty="0" err="1"/>
              <a:t>su</a:t>
            </a:r>
            <a:r>
              <a:rPr dirty="0"/>
              <a:t> </a:t>
            </a:r>
            <a:r>
              <a:rPr dirty="0" err="1"/>
              <a:t>insistenza</a:t>
            </a:r>
            <a:r>
              <a:rPr dirty="0"/>
              <a:t> della </a:t>
            </a:r>
            <a:r>
              <a:rPr dirty="0" err="1"/>
              <a:t>bacchetta</a:t>
            </a:r>
            <a:r>
              <a:rPr dirty="0"/>
              <a:t>, </a:t>
            </a:r>
            <a:r>
              <a:rPr dirty="0" err="1"/>
              <a:t>accettarono</a:t>
            </a:r>
            <a:r>
              <a:rPr dirty="0"/>
              <a:t>.</a:t>
            </a:r>
          </a:p>
          <a:p>
            <a:pPr algn="just" defTabSz="449580">
              <a:spcBef>
                <a:spcPts val="800"/>
              </a:spcBef>
              <a:defRPr sz="3900" b="1">
                <a:solidFill>
                  <a:srgbClr val="000000"/>
                </a:solidFill>
                <a:uFill>
                  <a:solidFill>
                    <a:srgbClr val="000000"/>
                  </a:solidFill>
                </a:uFill>
                <a:latin typeface="Calibri"/>
                <a:ea typeface="Calibri"/>
                <a:cs typeface="Calibri"/>
                <a:sym typeface="Calibri"/>
              </a:defRPr>
            </a:pPr>
            <a:r>
              <a:rPr dirty="0"/>
              <a:t>La </a:t>
            </a:r>
            <a:r>
              <a:rPr dirty="0" err="1"/>
              <a:t>bacchetta</a:t>
            </a:r>
            <a:r>
              <a:rPr dirty="0"/>
              <a:t> </a:t>
            </a:r>
            <a:r>
              <a:rPr dirty="0" err="1"/>
              <a:t>spiegò</a:t>
            </a:r>
            <a:r>
              <a:rPr dirty="0"/>
              <a:t> </a:t>
            </a:r>
            <a:r>
              <a:rPr dirty="0" err="1"/>
              <a:t>loro</a:t>
            </a:r>
            <a:r>
              <a:rPr dirty="0"/>
              <a:t> </a:t>
            </a:r>
            <a:r>
              <a:rPr dirty="0" err="1"/>
              <a:t>cosa</a:t>
            </a:r>
            <a:r>
              <a:rPr dirty="0"/>
              <a:t> </a:t>
            </a:r>
            <a:r>
              <a:rPr dirty="0" err="1"/>
              <a:t>dovesse</a:t>
            </a:r>
            <a:r>
              <a:rPr dirty="0"/>
              <a:t> </a:t>
            </a:r>
            <a:r>
              <a:rPr dirty="0" err="1"/>
              <a:t>suonare</a:t>
            </a:r>
            <a:r>
              <a:rPr dirty="0"/>
              <a:t> </a:t>
            </a:r>
            <a:r>
              <a:rPr dirty="0" err="1"/>
              <a:t>ciascuno</a:t>
            </a:r>
            <a:r>
              <a:rPr dirty="0"/>
              <a:t> </a:t>
            </a:r>
            <a:r>
              <a:rPr dirty="0" smtClean="0"/>
              <a:t>e,</a:t>
            </a:r>
            <a:r>
              <a:rPr lang="it-IT" dirty="0" smtClean="0"/>
              <a:t> </a:t>
            </a:r>
            <a:r>
              <a:rPr dirty="0" err="1" smtClean="0"/>
              <a:t>dopo</a:t>
            </a:r>
            <a:r>
              <a:rPr dirty="0" smtClean="0"/>
              <a:t> </a:t>
            </a:r>
            <a:r>
              <a:rPr dirty="0" err="1"/>
              <a:t>una</a:t>
            </a:r>
            <a:r>
              <a:rPr dirty="0"/>
              <a:t> breve </a:t>
            </a:r>
            <a:r>
              <a:rPr dirty="0" err="1"/>
              <a:t>prova</a:t>
            </a:r>
            <a:r>
              <a:rPr dirty="0"/>
              <a:t>, </a:t>
            </a:r>
            <a:r>
              <a:rPr dirty="0" err="1"/>
              <a:t>incominciò</a:t>
            </a:r>
            <a:r>
              <a:rPr dirty="0"/>
              <a:t> a </a:t>
            </a:r>
            <a:r>
              <a:rPr dirty="0" err="1"/>
              <a:t>dirigere</a:t>
            </a:r>
            <a:r>
              <a:rPr dirty="0"/>
              <a:t> </a:t>
            </a:r>
            <a:r>
              <a:rPr dirty="0" err="1"/>
              <a:t>il</a:t>
            </a:r>
            <a:r>
              <a:rPr dirty="0"/>
              <a:t> canto.</a:t>
            </a:r>
          </a:p>
          <a:p>
            <a:pPr algn="just" defTabSz="449580">
              <a:spcBef>
                <a:spcPts val="800"/>
              </a:spcBef>
              <a:defRPr sz="3900" b="1">
                <a:solidFill>
                  <a:srgbClr val="000000"/>
                </a:solidFill>
                <a:uFill>
                  <a:solidFill>
                    <a:srgbClr val="000000"/>
                  </a:solidFill>
                </a:uFill>
                <a:latin typeface="Calibri"/>
                <a:ea typeface="Calibri"/>
                <a:cs typeface="Calibri"/>
                <a:sym typeface="Calibri"/>
              </a:defRPr>
            </a:pPr>
            <a:r>
              <a:rPr dirty="0"/>
              <a:t>I </a:t>
            </a:r>
            <a:r>
              <a:rPr dirty="0" err="1"/>
              <a:t>tre</a:t>
            </a:r>
            <a:r>
              <a:rPr dirty="0"/>
              <a:t> </a:t>
            </a:r>
            <a:r>
              <a:rPr dirty="0" err="1"/>
              <a:t>strumenti</a:t>
            </a:r>
            <a:r>
              <a:rPr dirty="0"/>
              <a:t> </a:t>
            </a:r>
            <a:r>
              <a:rPr dirty="0" err="1"/>
              <a:t>guardavano</a:t>
            </a:r>
            <a:r>
              <a:rPr dirty="0"/>
              <a:t> </a:t>
            </a:r>
            <a:r>
              <a:rPr dirty="0" err="1"/>
              <a:t>attentamente</a:t>
            </a:r>
            <a:r>
              <a:rPr dirty="0"/>
              <a:t> la </a:t>
            </a:r>
            <a:r>
              <a:rPr dirty="0" err="1"/>
              <a:t>bacchetta</a:t>
            </a:r>
            <a:r>
              <a:rPr dirty="0"/>
              <a:t> </a:t>
            </a:r>
            <a:r>
              <a:rPr dirty="0" err="1"/>
              <a:t>che</a:t>
            </a:r>
            <a:r>
              <a:rPr dirty="0"/>
              <a:t> </a:t>
            </a:r>
            <a:r>
              <a:rPr dirty="0" err="1"/>
              <a:t>indicava</a:t>
            </a:r>
            <a:r>
              <a:rPr dirty="0"/>
              <a:t> in </a:t>
            </a:r>
            <a:r>
              <a:rPr dirty="0" err="1"/>
              <a:t>ogni</a:t>
            </a:r>
            <a:r>
              <a:rPr dirty="0"/>
              <a:t> </a:t>
            </a:r>
            <a:r>
              <a:rPr dirty="0" err="1"/>
              <a:t>momento</a:t>
            </a:r>
            <a:r>
              <a:rPr dirty="0"/>
              <a:t> come e </a:t>
            </a:r>
            <a:r>
              <a:rPr dirty="0" err="1"/>
              <a:t>quando</a:t>
            </a:r>
            <a:r>
              <a:rPr dirty="0"/>
              <a:t> </a:t>
            </a:r>
            <a:r>
              <a:rPr dirty="0" err="1"/>
              <a:t>dovessero</a:t>
            </a:r>
            <a:r>
              <a:rPr dirty="0"/>
              <a:t> </a:t>
            </a:r>
            <a:r>
              <a:rPr dirty="0" err="1"/>
              <a:t>suonare</a:t>
            </a:r>
            <a:r>
              <a:rPr dirty="0"/>
              <a:t> e </a:t>
            </a:r>
            <a:r>
              <a:rPr dirty="0" err="1"/>
              <a:t>il</a:t>
            </a:r>
            <a:r>
              <a:rPr dirty="0"/>
              <a:t> canto </a:t>
            </a:r>
            <a:r>
              <a:rPr dirty="0" err="1"/>
              <a:t>riusciva</a:t>
            </a:r>
            <a:r>
              <a:rPr dirty="0"/>
              <a:t> molto bene.</a:t>
            </a:r>
          </a:p>
          <a:p>
            <a:pPr algn="just" defTabSz="449580">
              <a:spcBef>
                <a:spcPts val="800"/>
              </a:spcBef>
              <a:defRPr sz="3900" b="1">
                <a:solidFill>
                  <a:srgbClr val="000000"/>
                </a:solidFill>
                <a:uFill>
                  <a:solidFill>
                    <a:srgbClr val="000000"/>
                  </a:solidFill>
                </a:uFill>
                <a:latin typeface="Calibri"/>
                <a:ea typeface="Calibri"/>
                <a:cs typeface="Calibri"/>
                <a:sym typeface="Calibri"/>
              </a:defRPr>
            </a:pPr>
            <a:r>
              <a:rPr dirty="0"/>
              <a:t>Il </a:t>
            </a:r>
            <a:r>
              <a:rPr dirty="0" err="1"/>
              <a:t>flauto</a:t>
            </a:r>
            <a:r>
              <a:rPr dirty="0"/>
              <a:t>, la </a:t>
            </a:r>
            <a:r>
              <a:rPr dirty="0" err="1"/>
              <a:t>chitarra</a:t>
            </a:r>
            <a:r>
              <a:rPr dirty="0"/>
              <a:t> </a:t>
            </a:r>
            <a:r>
              <a:rPr dirty="0" err="1"/>
              <a:t>ed</a:t>
            </a:r>
            <a:r>
              <a:rPr dirty="0"/>
              <a:t> </a:t>
            </a:r>
            <a:r>
              <a:rPr dirty="0" err="1"/>
              <a:t>il</a:t>
            </a:r>
            <a:r>
              <a:rPr dirty="0"/>
              <a:t> </a:t>
            </a:r>
            <a:r>
              <a:rPr dirty="0" err="1"/>
              <a:t>tamburo</a:t>
            </a:r>
            <a:r>
              <a:rPr dirty="0"/>
              <a:t> non </a:t>
            </a:r>
            <a:r>
              <a:rPr dirty="0" err="1"/>
              <a:t>finivano</a:t>
            </a:r>
            <a:r>
              <a:rPr dirty="0"/>
              <a:t> di </a:t>
            </a:r>
            <a:r>
              <a:rPr dirty="0" err="1" smtClean="0"/>
              <a:t>meravigliarsi</a:t>
            </a:r>
            <a:r>
              <a:rPr dirty="0" smtClean="0"/>
              <a:t>: </a:t>
            </a:r>
            <a:r>
              <a:rPr dirty="0" err="1"/>
              <a:t>suonavano</a:t>
            </a:r>
            <a:r>
              <a:rPr dirty="0"/>
              <a:t> </a:t>
            </a:r>
            <a:r>
              <a:rPr dirty="0" err="1"/>
              <a:t>insieme</a:t>
            </a:r>
            <a:r>
              <a:rPr dirty="0"/>
              <a:t> lo </a:t>
            </a:r>
            <a:r>
              <a:rPr dirty="0" err="1"/>
              <a:t>stesso</a:t>
            </a:r>
            <a:r>
              <a:rPr dirty="0"/>
              <a:t> canto e ci </a:t>
            </a:r>
            <a:r>
              <a:rPr dirty="0" err="1"/>
              <a:t>riuscivano</a:t>
            </a:r>
            <a:r>
              <a:rPr dirty="0"/>
              <a:t> molto bene; </a:t>
            </a:r>
            <a:r>
              <a:rPr dirty="0" err="1"/>
              <a:t>avevano</a:t>
            </a:r>
            <a:r>
              <a:rPr dirty="0"/>
              <a:t> </a:t>
            </a:r>
            <a:r>
              <a:rPr dirty="0" err="1"/>
              <a:t>incominciato</a:t>
            </a:r>
            <a:r>
              <a:rPr dirty="0"/>
              <a:t> a fare </a:t>
            </a:r>
            <a:r>
              <a:rPr dirty="0" err="1"/>
              <a:t>musica</a:t>
            </a:r>
            <a:r>
              <a:rPr dirty="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61"/>
                                        </p:tgtEl>
                                        <p:attrNameLst>
                                          <p:attrName>style.visibility</p:attrName>
                                        </p:attrNameLst>
                                      </p:cBhvr>
                                      <p:to>
                                        <p:strVal val="visible"/>
                                      </p:to>
                                    </p:set>
                                    <p:anim calcmode="lin" valueType="num">
                                      <p:cBhvr>
                                        <p:cTn id="7" dur="1000" fill="hold"/>
                                        <p:tgtEl>
                                          <p:spTgt spid="161"/>
                                        </p:tgtEl>
                                        <p:attrNameLst>
                                          <p:attrName>ppt_w</p:attrName>
                                        </p:attrNameLst>
                                      </p:cBhvr>
                                      <p:tavLst>
                                        <p:tav tm="0">
                                          <p:val>
                                            <p:fltVal val="0"/>
                                          </p:val>
                                        </p:tav>
                                        <p:tav tm="100000">
                                          <p:val>
                                            <p:strVal val="#ppt_w"/>
                                          </p:val>
                                        </p:tav>
                                      </p:tavLst>
                                    </p:anim>
                                    <p:anim calcmode="lin" valueType="num">
                                      <p:cBhvr>
                                        <p:cTn id="8" dur="1000" fill="hold"/>
                                        <p:tgtEl>
                                          <p:spTgt spid="161"/>
                                        </p:tgtEl>
                                        <p:attrNameLst>
                                          <p:attrName>ppt_h</p:attrName>
                                        </p:attrNameLst>
                                      </p:cBhvr>
                                      <p:tavLst>
                                        <p:tav tm="0">
                                          <p:val>
                                            <p:fltVal val="0"/>
                                          </p:val>
                                        </p:tav>
                                        <p:tav tm="100000">
                                          <p:val>
                                            <p:strVal val="#ppt_h"/>
                                          </p:val>
                                        </p:tav>
                                      </p:tavLst>
                                    </p:anim>
                                    <p:anim calcmode="lin" valueType="num">
                                      <p:cBhvr>
                                        <p:cTn id="9" dur="1000" fill="hold"/>
                                        <p:tgtEl>
                                          <p:spTgt spid="16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1"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5" name="images.jpeg"/>
          <p:cNvGrpSpPr/>
          <p:nvPr/>
        </p:nvGrpSpPr>
        <p:grpSpPr>
          <a:xfrm>
            <a:off x="869092" y="852482"/>
            <a:ext cx="11266616" cy="7792962"/>
            <a:chOff x="0" y="0"/>
            <a:chExt cx="11266615" cy="7792960"/>
          </a:xfrm>
        </p:grpSpPr>
        <p:pic>
          <p:nvPicPr>
            <p:cNvPr id="164" name="images.jpeg" descr="images.jpeg"/>
            <p:cNvPicPr>
              <a:picLocks noChangeAspect="1"/>
            </p:cNvPicPr>
            <p:nvPr/>
          </p:nvPicPr>
          <p:blipFill>
            <a:blip r:embed="rId2">
              <a:extLst/>
            </a:blip>
            <a:stretch>
              <a:fillRect/>
            </a:stretch>
          </p:blipFill>
          <p:spPr>
            <a:xfrm>
              <a:off x="127000" y="88900"/>
              <a:ext cx="11012616" cy="7462761"/>
            </a:xfrm>
            <a:prstGeom prst="rect">
              <a:avLst/>
            </a:prstGeom>
            <a:ln>
              <a:noFill/>
            </a:ln>
            <a:effectLst/>
          </p:spPr>
        </p:pic>
        <p:pic>
          <p:nvPicPr>
            <p:cNvPr id="163" name="images.jpeg" descr="images.jpeg"/>
            <p:cNvPicPr>
              <a:picLocks/>
            </p:cNvPicPr>
            <p:nvPr/>
          </p:nvPicPr>
          <p:blipFill>
            <a:blip r:embed="rId3">
              <a:extLst/>
            </a:blip>
            <a:stretch>
              <a:fillRect/>
            </a:stretch>
          </p:blipFill>
          <p:spPr>
            <a:xfrm>
              <a:off x="0" y="0"/>
              <a:ext cx="11266616" cy="7792961"/>
            </a:xfrm>
            <a:prstGeom prst="rect">
              <a:avLst/>
            </a:prstGeom>
            <a:effectLst/>
          </p:spPr>
        </p:pic>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65"/>
                                        </p:tgtEl>
                                        <p:attrNameLst>
                                          <p:attrName>style.visibility</p:attrName>
                                        </p:attrNameLst>
                                      </p:cBhvr>
                                      <p:to>
                                        <p:strVal val="visible"/>
                                      </p:to>
                                    </p:set>
                                    <p:anim calcmode="lin" valueType="num">
                                      <p:cBhvr>
                                        <p:cTn id="7" dur="1000" fill="hold"/>
                                        <p:tgtEl>
                                          <p:spTgt spid="165"/>
                                        </p:tgtEl>
                                        <p:attrNameLst>
                                          <p:attrName>ppt_w</p:attrName>
                                        </p:attrNameLst>
                                      </p:cBhvr>
                                      <p:tavLst>
                                        <p:tav tm="0">
                                          <p:val>
                                            <p:fltVal val="0"/>
                                          </p:val>
                                        </p:tav>
                                        <p:tav tm="100000">
                                          <p:val>
                                            <p:strVal val="#ppt_w"/>
                                          </p:val>
                                        </p:tav>
                                      </p:tavLst>
                                    </p:anim>
                                    <p:anim calcmode="lin" valueType="num">
                                      <p:cBhvr>
                                        <p:cTn id="8" dur="1000" fill="hold"/>
                                        <p:tgtEl>
                                          <p:spTgt spid="165"/>
                                        </p:tgtEl>
                                        <p:attrNameLst>
                                          <p:attrName>ppt_h</p:attrName>
                                        </p:attrNameLst>
                                      </p:cBhvr>
                                      <p:tavLst>
                                        <p:tav tm="0">
                                          <p:val>
                                            <p:fltVal val="0"/>
                                          </p:val>
                                        </p:tav>
                                        <p:tav tm="100000">
                                          <p:val>
                                            <p:strVal val="#ppt_h"/>
                                          </p:val>
                                        </p:tav>
                                      </p:tavLst>
                                    </p:anim>
                                    <p:anim calcmode="lin" valueType="num">
                                      <p:cBhvr>
                                        <p:cTn id="9" dur="1000" fill="hold"/>
                                        <p:tgtEl>
                                          <p:spTgt spid="16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1"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Quando ebbero finito di suonare erano così contenti che si congratularono a vicenda. Era la prima volta che andavano d’accordo su qualcosa.…"/>
          <p:cNvSpPr txBox="1"/>
          <p:nvPr/>
        </p:nvSpPr>
        <p:spPr>
          <a:xfrm>
            <a:off x="712282" y="474450"/>
            <a:ext cx="11355754" cy="8804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just" defTabSz="449580">
              <a:lnSpc>
                <a:spcPct val="107916"/>
              </a:lnSpc>
              <a:spcBef>
                <a:spcPts val="800"/>
              </a:spcBef>
              <a:defRPr sz="3800" b="1">
                <a:solidFill>
                  <a:srgbClr val="000000"/>
                </a:solidFill>
                <a:uFill>
                  <a:solidFill>
                    <a:srgbClr val="000000"/>
                  </a:solidFill>
                </a:uFill>
                <a:latin typeface="Calibri"/>
                <a:ea typeface="Calibri"/>
                <a:cs typeface="Calibri"/>
                <a:sym typeface="Calibri"/>
              </a:defRPr>
            </a:pPr>
            <a:r>
              <a:rPr dirty="0" err="1"/>
              <a:t>Quando</a:t>
            </a:r>
            <a:r>
              <a:rPr dirty="0"/>
              <a:t> </a:t>
            </a:r>
            <a:r>
              <a:rPr dirty="0" err="1"/>
              <a:t>ebbero</a:t>
            </a:r>
            <a:r>
              <a:rPr dirty="0"/>
              <a:t> </a:t>
            </a:r>
            <a:r>
              <a:rPr dirty="0" err="1"/>
              <a:t>finito</a:t>
            </a:r>
            <a:r>
              <a:rPr dirty="0"/>
              <a:t> di </a:t>
            </a:r>
            <a:r>
              <a:rPr dirty="0" err="1"/>
              <a:t>suonare</a:t>
            </a:r>
            <a:r>
              <a:rPr dirty="0"/>
              <a:t> </a:t>
            </a:r>
            <a:r>
              <a:rPr dirty="0" err="1"/>
              <a:t>erano</a:t>
            </a:r>
            <a:r>
              <a:rPr dirty="0"/>
              <a:t> </a:t>
            </a:r>
            <a:r>
              <a:rPr dirty="0" err="1"/>
              <a:t>così</a:t>
            </a:r>
            <a:r>
              <a:rPr dirty="0"/>
              <a:t> </a:t>
            </a:r>
            <a:r>
              <a:rPr dirty="0" err="1"/>
              <a:t>contenti</a:t>
            </a:r>
            <a:r>
              <a:rPr dirty="0"/>
              <a:t> </a:t>
            </a:r>
            <a:r>
              <a:rPr dirty="0" err="1"/>
              <a:t>che</a:t>
            </a:r>
            <a:r>
              <a:rPr dirty="0"/>
              <a:t> </a:t>
            </a:r>
            <a:r>
              <a:rPr dirty="0" err="1"/>
              <a:t>si</a:t>
            </a:r>
            <a:r>
              <a:rPr dirty="0"/>
              <a:t> </a:t>
            </a:r>
            <a:r>
              <a:rPr dirty="0" err="1"/>
              <a:t>congratularono</a:t>
            </a:r>
            <a:r>
              <a:rPr dirty="0"/>
              <a:t> a </a:t>
            </a:r>
            <a:r>
              <a:rPr dirty="0" err="1"/>
              <a:t>vicenda</a:t>
            </a:r>
            <a:r>
              <a:rPr dirty="0"/>
              <a:t>. Era la prima </a:t>
            </a:r>
            <a:r>
              <a:rPr dirty="0" err="1"/>
              <a:t>volta</a:t>
            </a:r>
            <a:r>
              <a:rPr dirty="0"/>
              <a:t> </a:t>
            </a:r>
            <a:r>
              <a:rPr dirty="0" err="1"/>
              <a:t>che</a:t>
            </a:r>
            <a:r>
              <a:rPr dirty="0"/>
              <a:t> </a:t>
            </a:r>
            <a:r>
              <a:rPr dirty="0" err="1"/>
              <a:t>andavano</a:t>
            </a:r>
            <a:r>
              <a:rPr dirty="0"/>
              <a:t> </a:t>
            </a:r>
            <a:r>
              <a:rPr dirty="0" err="1"/>
              <a:t>d’accordo</a:t>
            </a:r>
            <a:r>
              <a:rPr dirty="0"/>
              <a:t> </a:t>
            </a:r>
            <a:r>
              <a:rPr dirty="0" err="1"/>
              <a:t>su</a:t>
            </a:r>
            <a:r>
              <a:rPr dirty="0"/>
              <a:t> </a:t>
            </a:r>
            <a:r>
              <a:rPr dirty="0" err="1"/>
              <a:t>qualcosa</a:t>
            </a:r>
            <a:r>
              <a:rPr dirty="0"/>
              <a:t>.</a:t>
            </a:r>
          </a:p>
          <a:p>
            <a:pPr algn="just" defTabSz="449580">
              <a:lnSpc>
                <a:spcPct val="107916"/>
              </a:lnSpc>
              <a:spcBef>
                <a:spcPts val="800"/>
              </a:spcBef>
              <a:defRPr sz="3800" b="1">
                <a:solidFill>
                  <a:srgbClr val="000000"/>
                </a:solidFill>
                <a:uFill>
                  <a:solidFill>
                    <a:srgbClr val="000000"/>
                  </a:solidFill>
                </a:uFill>
                <a:latin typeface="Calibri"/>
                <a:ea typeface="Calibri"/>
                <a:cs typeface="Calibri"/>
                <a:sym typeface="Calibri"/>
              </a:defRPr>
            </a:pPr>
            <a:r>
              <a:rPr dirty="0" err="1"/>
              <a:t>Chiesero</a:t>
            </a:r>
            <a:r>
              <a:rPr dirty="0"/>
              <a:t> </a:t>
            </a:r>
            <a:r>
              <a:rPr dirty="0" err="1"/>
              <a:t>allora</a:t>
            </a:r>
            <a:r>
              <a:rPr dirty="0"/>
              <a:t> </a:t>
            </a:r>
            <a:r>
              <a:rPr dirty="0" err="1"/>
              <a:t>alla</a:t>
            </a:r>
            <a:r>
              <a:rPr dirty="0"/>
              <a:t> </a:t>
            </a:r>
            <a:r>
              <a:rPr dirty="0" err="1"/>
              <a:t>bacchetta</a:t>
            </a:r>
            <a:r>
              <a:rPr dirty="0"/>
              <a:t> </a:t>
            </a:r>
            <a:r>
              <a:rPr dirty="0" err="1"/>
              <a:t>che</a:t>
            </a:r>
            <a:r>
              <a:rPr dirty="0"/>
              <a:t> </a:t>
            </a:r>
            <a:r>
              <a:rPr dirty="0" err="1"/>
              <a:t>facesse</a:t>
            </a:r>
            <a:r>
              <a:rPr dirty="0"/>
              <a:t> </a:t>
            </a:r>
            <a:r>
              <a:rPr dirty="0" err="1"/>
              <a:t>loro</a:t>
            </a:r>
            <a:r>
              <a:rPr dirty="0"/>
              <a:t> </a:t>
            </a:r>
            <a:r>
              <a:rPr dirty="0" err="1"/>
              <a:t>ripetere</a:t>
            </a:r>
            <a:r>
              <a:rPr dirty="0"/>
              <a:t> lo </a:t>
            </a:r>
            <a:r>
              <a:rPr dirty="0" err="1"/>
              <a:t>stesso</a:t>
            </a:r>
            <a:r>
              <a:rPr dirty="0"/>
              <a:t> canto. </a:t>
            </a:r>
            <a:r>
              <a:rPr dirty="0" err="1"/>
              <a:t>Continuarono</a:t>
            </a:r>
            <a:r>
              <a:rPr dirty="0"/>
              <a:t> a </a:t>
            </a:r>
            <a:r>
              <a:rPr dirty="0" err="1"/>
              <a:t>suonare</a:t>
            </a:r>
            <a:r>
              <a:rPr dirty="0"/>
              <a:t> </a:t>
            </a:r>
            <a:r>
              <a:rPr dirty="0" err="1"/>
              <a:t>tutto</a:t>
            </a:r>
            <a:r>
              <a:rPr dirty="0"/>
              <a:t> </a:t>
            </a:r>
            <a:r>
              <a:rPr dirty="0" err="1"/>
              <a:t>il</a:t>
            </a:r>
            <a:r>
              <a:rPr dirty="0"/>
              <a:t> </a:t>
            </a:r>
            <a:r>
              <a:rPr dirty="0" err="1" smtClean="0"/>
              <a:t>giorno</a:t>
            </a:r>
            <a:r>
              <a:rPr dirty="0" smtClean="0"/>
              <a:t>: </a:t>
            </a:r>
            <a:r>
              <a:rPr dirty="0" err="1"/>
              <a:t>tante</a:t>
            </a:r>
            <a:r>
              <a:rPr dirty="0"/>
              <a:t> e </a:t>
            </a:r>
            <a:r>
              <a:rPr dirty="0" err="1"/>
              <a:t>tante</a:t>
            </a:r>
            <a:r>
              <a:rPr dirty="0"/>
              <a:t> volte. </a:t>
            </a:r>
            <a:r>
              <a:rPr dirty="0" err="1"/>
              <a:t>Tutti</a:t>
            </a:r>
            <a:r>
              <a:rPr dirty="0"/>
              <a:t> </a:t>
            </a:r>
            <a:r>
              <a:rPr dirty="0" err="1"/>
              <a:t>quelli</a:t>
            </a:r>
            <a:r>
              <a:rPr dirty="0"/>
              <a:t> </a:t>
            </a:r>
            <a:r>
              <a:rPr dirty="0" err="1"/>
              <a:t>che</a:t>
            </a:r>
            <a:r>
              <a:rPr dirty="0"/>
              <a:t> </a:t>
            </a:r>
            <a:r>
              <a:rPr dirty="0" err="1"/>
              <a:t>passavano</a:t>
            </a:r>
            <a:r>
              <a:rPr dirty="0"/>
              <a:t> di </a:t>
            </a:r>
            <a:r>
              <a:rPr dirty="0" err="1"/>
              <a:t>lì</a:t>
            </a:r>
            <a:r>
              <a:rPr dirty="0"/>
              <a:t> </a:t>
            </a:r>
            <a:r>
              <a:rPr dirty="0" err="1"/>
              <a:t>si</a:t>
            </a:r>
            <a:r>
              <a:rPr dirty="0"/>
              <a:t> </a:t>
            </a:r>
            <a:r>
              <a:rPr dirty="0" err="1"/>
              <a:t>fermavano</a:t>
            </a:r>
            <a:r>
              <a:rPr dirty="0"/>
              <a:t> ad </a:t>
            </a:r>
            <a:r>
              <a:rPr dirty="0" err="1"/>
              <a:t>ascoltarli</a:t>
            </a:r>
            <a:r>
              <a:rPr dirty="0"/>
              <a:t> </a:t>
            </a:r>
            <a:r>
              <a:rPr dirty="0" err="1"/>
              <a:t>incantati</a:t>
            </a:r>
            <a:r>
              <a:rPr dirty="0"/>
              <a:t> </a:t>
            </a:r>
            <a:r>
              <a:rPr dirty="0" err="1"/>
              <a:t>tanto</a:t>
            </a:r>
            <a:r>
              <a:rPr dirty="0"/>
              <a:t> </a:t>
            </a:r>
            <a:r>
              <a:rPr dirty="0" err="1"/>
              <a:t>suonavano</a:t>
            </a:r>
            <a:r>
              <a:rPr dirty="0"/>
              <a:t> bene.</a:t>
            </a:r>
          </a:p>
          <a:p>
            <a:pPr algn="just" defTabSz="449580">
              <a:lnSpc>
                <a:spcPct val="107916"/>
              </a:lnSpc>
              <a:spcBef>
                <a:spcPts val="800"/>
              </a:spcBef>
              <a:defRPr sz="3800" b="1">
                <a:solidFill>
                  <a:srgbClr val="000000"/>
                </a:solidFill>
                <a:uFill>
                  <a:solidFill>
                    <a:srgbClr val="000000"/>
                  </a:solidFill>
                </a:uFill>
                <a:latin typeface="Calibri"/>
                <a:ea typeface="Calibri"/>
                <a:cs typeface="Calibri"/>
                <a:sym typeface="Calibri"/>
              </a:defRPr>
            </a:pPr>
            <a:r>
              <a:rPr dirty="0" err="1"/>
              <a:t>Unendosi</a:t>
            </a:r>
            <a:r>
              <a:rPr dirty="0"/>
              <a:t> e </a:t>
            </a:r>
            <a:r>
              <a:rPr dirty="0" err="1"/>
              <a:t>mettendo</a:t>
            </a:r>
            <a:r>
              <a:rPr dirty="0"/>
              <a:t> in </a:t>
            </a:r>
            <a:r>
              <a:rPr dirty="0" err="1"/>
              <a:t>comune</a:t>
            </a:r>
            <a:r>
              <a:rPr dirty="0"/>
              <a:t> </a:t>
            </a:r>
            <a:r>
              <a:rPr dirty="0" err="1"/>
              <a:t>il</a:t>
            </a:r>
            <a:r>
              <a:rPr dirty="0"/>
              <a:t> </a:t>
            </a:r>
            <a:r>
              <a:rPr dirty="0" err="1"/>
              <a:t>meglio</a:t>
            </a:r>
            <a:r>
              <a:rPr dirty="0"/>
              <a:t> di </a:t>
            </a:r>
            <a:r>
              <a:rPr dirty="0" err="1"/>
              <a:t>ciascuno</a:t>
            </a:r>
            <a:r>
              <a:rPr dirty="0"/>
              <a:t>, </a:t>
            </a:r>
            <a:r>
              <a:rPr dirty="0" err="1"/>
              <a:t>erano</a:t>
            </a:r>
            <a:r>
              <a:rPr dirty="0"/>
              <a:t> </a:t>
            </a:r>
            <a:r>
              <a:rPr dirty="0" err="1"/>
              <a:t>riusciti</a:t>
            </a:r>
            <a:r>
              <a:rPr dirty="0"/>
              <a:t> a </a:t>
            </a:r>
            <a:r>
              <a:rPr dirty="0" err="1"/>
              <a:t>formare</a:t>
            </a:r>
            <a:r>
              <a:rPr dirty="0"/>
              <a:t> </a:t>
            </a:r>
            <a:r>
              <a:rPr dirty="0" err="1"/>
              <a:t>una</a:t>
            </a:r>
            <a:r>
              <a:rPr dirty="0"/>
              <a:t> </a:t>
            </a:r>
            <a:r>
              <a:rPr dirty="0" err="1"/>
              <a:t>piccola</a:t>
            </a:r>
            <a:r>
              <a:rPr dirty="0"/>
              <a:t> orchestra.</a:t>
            </a:r>
          </a:p>
          <a:p>
            <a:pPr algn="just" defTabSz="449580">
              <a:lnSpc>
                <a:spcPct val="107916"/>
              </a:lnSpc>
              <a:spcBef>
                <a:spcPts val="800"/>
              </a:spcBef>
              <a:defRPr sz="3800" b="1">
                <a:solidFill>
                  <a:srgbClr val="000000"/>
                </a:solidFill>
                <a:uFill>
                  <a:solidFill>
                    <a:srgbClr val="000000"/>
                  </a:solidFill>
                </a:uFill>
                <a:latin typeface="Calibri"/>
                <a:ea typeface="Calibri"/>
                <a:cs typeface="Calibri"/>
                <a:sym typeface="Calibri"/>
              </a:defRPr>
            </a:pPr>
            <a:r>
              <a:rPr dirty="0"/>
              <a:t>Da </a:t>
            </a:r>
            <a:r>
              <a:rPr dirty="0" err="1"/>
              <a:t>allora</a:t>
            </a:r>
            <a:r>
              <a:rPr dirty="0"/>
              <a:t> </a:t>
            </a:r>
            <a:r>
              <a:rPr dirty="0" err="1"/>
              <a:t>cominciarono</a:t>
            </a:r>
            <a:r>
              <a:rPr dirty="0"/>
              <a:t> a dare concerti da </a:t>
            </a:r>
            <a:r>
              <a:rPr dirty="0" err="1"/>
              <a:t>tutte</a:t>
            </a:r>
            <a:r>
              <a:rPr dirty="0"/>
              <a:t> le </a:t>
            </a:r>
            <a:r>
              <a:rPr dirty="0" err="1"/>
              <a:t>parti</a:t>
            </a:r>
            <a:r>
              <a:rPr dirty="0"/>
              <a:t> e </a:t>
            </a:r>
            <a:r>
              <a:rPr dirty="0" err="1"/>
              <a:t>diventarono</a:t>
            </a:r>
            <a:r>
              <a:rPr dirty="0"/>
              <a:t> </a:t>
            </a:r>
            <a:r>
              <a:rPr dirty="0" err="1"/>
              <a:t>famosi</a:t>
            </a:r>
            <a:r>
              <a:rPr dirty="0"/>
              <a:t> per la </a:t>
            </a:r>
            <a:r>
              <a:rPr dirty="0" err="1"/>
              <a:t>bellezza</a:t>
            </a:r>
            <a:r>
              <a:rPr dirty="0"/>
              <a:t> </a:t>
            </a:r>
            <a:r>
              <a:rPr dirty="0" err="1"/>
              <a:t>delle</a:t>
            </a:r>
            <a:r>
              <a:rPr dirty="0"/>
              <a:t> </a:t>
            </a:r>
            <a:r>
              <a:rPr dirty="0" err="1"/>
              <a:t>loro</a:t>
            </a:r>
            <a:r>
              <a:rPr dirty="0"/>
              <a:t> </a:t>
            </a:r>
            <a:r>
              <a:rPr dirty="0" err="1"/>
              <a:t>esecuzioni</a:t>
            </a:r>
            <a:r>
              <a:rPr dirty="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67"/>
                                        </p:tgtEl>
                                        <p:attrNameLst>
                                          <p:attrName>style.visibility</p:attrName>
                                        </p:attrNameLst>
                                      </p:cBhvr>
                                      <p:to>
                                        <p:strVal val="visible"/>
                                      </p:to>
                                    </p:set>
                                    <p:anim calcmode="lin" valueType="num">
                                      <p:cBhvr>
                                        <p:cTn id="7" dur="1000" fill="hold"/>
                                        <p:tgtEl>
                                          <p:spTgt spid="167"/>
                                        </p:tgtEl>
                                        <p:attrNameLst>
                                          <p:attrName>ppt_w</p:attrName>
                                        </p:attrNameLst>
                                      </p:cBhvr>
                                      <p:tavLst>
                                        <p:tav tm="0">
                                          <p:val>
                                            <p:fltVal val="0"/>
                                          </p:val>
                                        </p:tav>
                                        <p:tav tm="100000">
                                          <p:val>
                                            <p:strVal val="#ppt_w"/>
                                          </p:val>
                                        </p:tav>
                                      </p:tavLst>
                                    </p:anim>
                                    <p:anim calcmode="lin" valueType="num">
                                      <p:cBhvr>
                                        <p:cTn id="8" dur="1000" fill="hold"/>
                                        <p:tgtEl>
                                          <p:spTgt spid="167"/>
                                        </p:tgtEl>
                                        <p:attrNameLst>
                                          <p:attrName>ppt_h</p:attrName>
                                        </p:attrNameLst>
                                      </p:cBhvr>
                                      <p:tavLst>
                                        <p:tav tm="0">
                                          <p:val>
                                            <p:fltVal val="0"/>
                                          </p:val>
                                        </p:tav>
                                        <p:tav tm="100000">
                                          <p:val>
                                            <p:strVal val="#ppt_h"/>
                                          </p:val>
                                        </p:tav>
                                      </p:tavLst>
                                    </p:anim>
                                    <p:anim calcmode="lin" valueType="num">
                                      <p:cBhvr>
                                        <p:cTn id="9" dur="1000" fill="hold"/>
                                        <p:tgtEl>
                                          <p:spTgt spid="16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1"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 name="images-5.jpeg" descr="images-5.jpeg"/>
          <p:cNvPicPr>
            <a:picLocks noChangeAspect="1"/>
          </p:cNvPicPr>
          <p:nvPr/>
        </p:nvPicPr>
        <p:blipFill>
          <a:blip r:embed="rId2">
            <a:extLst/>
          </a:blip>
          <a:srcRect l="311" r="311" b="10545"/>
          <a:stretch>
            <a:fillRect/>
          </a:stretch>
        </p:blipFill>
        <p:spPr>
          <a:xfrm>
            <a:off x="504824" y="1535112"/>
            <a:ext cx="11804197" cy="6683195"/>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69"/>
                                        </p:tgtEl>
                                        <p:attrNameLst>
                                          <p:attrName>style.visibility</p:attrName>
                                        </p:attrNameLst>
                                      </p:cBhvr>
                                      <p:to>
                                        <p:strVal val="visible"/>
                                      </p:to>
                                    </p:set>
                                    <p:anim calcmode="lin" valueType="num">
                                      <p:cBhvr>
                                        <p:cTn id="7" dur="1000" fill="hold"/>
                                        <p:tgtEl>
                                          <p:spTgt spid="169"/>
                                        </p:tgtEl>
                                        <p:attrNameLst>
                                          <p:attrName>ppt_w</p:attrName>
                                        </p:attrNameLst>
                                      </p:cBhvr>
                                      <p:tavLst>
                                        <p:tav tm="0">
                                          <p:val>
                                            <p:fltVal val="0"/>
                                          </p:val>
                                        </p:tav>
                                        <p:tav tm="100000">
                                          <p:val>
                                            <p:strVal val="#ppt_w"/>
                                          </p:val>
                                        </p:tav>
                                      </p:tavLst>
                                    </p:anim>
                                    <p:anim calcmode="lin" valueType="num">
                                      <p:cBhvr>
                                        <p:cTn id="8" dur="1000" fill="hold"/>
                                        <p:tgtEl>
                                          <p:spTgt spid="169"/>
                                        </p:tgtEl>
                                        <p:attrNameLst>
                                          <p:attrName>ppt_h</p:attrName>
                                        </p:attrNameLst>
                                      </p:cBhvr>
                                      <p:tavLst>
                                        <p:tav tm="0">
                                          <p:val>
                                            <p:fltVal val="0"/>
                                          </p:val>
                                        </p:tav>
                                        <p:tav tm="100000">
                                          <p:val>
                                            <p:strVal val="#ppt_h"/>
                                          </p:val>
                                        </p:tav>
                                      </p:tavLst>
                                    </p:anim>
                                    <p:anim calcmode="lin" valueType="num">
                                      <p:cBhvr>
                                        <p:cTn id="9" dur="1000" fill="hold"/>
                                        <p:tgtEl>
                                          <p:spTgt spid="16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 grpId="1"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Vuoi  entrare anche tu…"/>
          <p:cNvSpPr txBox="1"/>
          <p:nvPr/>
        </p:nvSpPr>
        <p:spPr>
          <a:xfrm>
            <a:off x="1011424" y="1570760"/>
            <a:ext cx="11451853" cy="30941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nSpc>
                <a:spcPct val="90000"/>
              </a:lnSpc>
              <a:defRPr sz="6400" cap="all">
                <a:latin typeface="Noteworthy Bold"/>
                <a:ea typeface="Noteworthy Bold"/>
                <a:cs typeface="Noteworthy Bold"/>
                <a:sym typeface="Noteworthy Bold"/>
              </a:defRPr>
            </a:pPr>
            <a:endParaRPr lang="it-IT" sz="5400" dirty="0" smtClean="0"/>
          </a:p>
          <a:p>
            <a:pPr>
              <a:lnSpc>
                <a:spcPct val="90000"/>
              </a:lnSpc>
              <a:defRPr sz="6400" cap="all">
                <a:latin typeface="Noteworthy Bold"/>
                <a:ea typeface="Noteworthy Bold"/>
                <a:cs typeface="Noteworthy Bold"/>
                <a:sym typeface="Noteworthy Bold"/>
              </a:defRPr>
            </a:pPr>
            <a:r>
              <a:rPr sz="5400" dirty="0" err="1" smtClean="0"/>
              <a:t>Vuoi</a:t>
            </a:r>
            <a:r>
              <a:rPr sz="5400" dirty="0" smtClean="0"/>
              <a:t>  </a:t>
            </a:r>
            <a:r>
              <a:rPr sz="5400" dirty="0" err="1"/>
              <a:t>entrare</a:t>
            </a:r>
            <a:r>
              <a:rPr sz="5400" dirty="0"/>
              <a:t> </a:t>
            </a:r>
            <a:r>
              <a:rPr sz="5400" dirty="0" err="1"/>
              <a:t>anche</a:t>
            </a:r>
            <a:r>
              <a:rPr sz="5400" dirty="0"/>
              <a:t> </a:t>
            </a:r>
            <a:r>
              <a:rPr sz="5400" dirty="0" err="1"/>
              <a:t>tu</a:t>
            </a:r>
            <a:r>
              <a:rPr sz="5400" dirty="0"/>
              <a:t> </a:t>
            </a:r>
          </a:p>
          <a:p>
            <a:pPr>
              <a:lnSpc>
                <a:spcPct val="90000"/>
              </a:lnSpc>
              <a:defRPr sz="6400" cap="all">
                <a:latin typeface="Noteworthy Bold"/>
                <a:ea typeface="Noteworthy Bold"/>
                <a:cs typeface="Noteworthy Bold"/>
                <a:sym typeface="Noteworthy Bold"/>
              </a:defRPr>
            </a:pPr>
            <a:r>
              <a:rPr sz="5400" dirty="0"/>
              <a:t>a far parte </a:t>
            </a:r>
            <a:r>
              <a:rPr sz="5400" dirty="0" err="1"/>
              <a:t>dell’orchestra</a:t>
            </a:r>
            <a:r>
              <a:rPr sz="5400" dirty="0" smtClean="0"/>
              <a:t>?</a:t>
            </a:r>
            <a:endParaRPr lang="it-IT" sz="5400" dirty="0" smtClean="0"/>
          </a:p>
          <a:p>
            <a:pPr>
              <a:lnSpc>
                <a:spcPct val="90000"/>
              </a:lnSpc>
              <a:defRPr sz="6400" cap="all">
                <a:latin typeface="Noteworthy Bold"/>
                <a:ea typeface="Noteworthy Bold"/>
                <a:cs typeface="Noteworthy Bold"/>
                <a:sym typeface="Noteworthy Bold"/>
              </a:defRPr>
            </a:pPr>
            <a:r>
              <a:rPr sz="5400" dirty="0" smtClean="0"/>
              <a:t> </a:t>
            </a:r>
            <a:endParaRPr sz="5400" dirty="0"/>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32" fill="hold" grpId="1" nodeType="clickEffect">
                                  <p:stCondLst>
                                    <p:cond delay="0"/>
                                  </p:stCondLst>
                                  <p:iterate>
                                    <p:tmAbs val="0"/>
                                  </p:iterate>
                                  <p:childTnLst>
                                    <p:set>
                                      <p:cBhvr>
                                        <p:cTn id="6" fill="hold"/>
                                        <p:tgtEl>
                                          <p:spTgt spid="171"/>
                                        </p:tgtEl>
                                        <p:attrNameLst>
                                          <p:attrName>style.visibility</p:attrName>
                                        </p:attrNameLst>
                                      </p:cBhvr>
                                      <p:to>
                                        <p:strVal val="visible"/>
                                      </p:to>
                                    </p:set>
                                    <p:anim calcmode="lin" valueType="num">
                                      <p:cBhvr>
                                        <p:cTn id="7" dur="1000" fill="hold"/>
                                        <p:tgtEl>
                                          <p:spTgt spid="171"/>
                                        </p:tgtEl>
                                        <p:attrNameLst>
                                          <p:attrName>ppt_w</p:attrName>
                                        </p:attrNameLst>
                                      </p:cBhvr>
                                      <p:tavLst>
                                        <p:tav tm="0">
                                          <p:val>
                                            <p:strVal val="4*#ppt_w"/>
                                          </p:val>
                                        </p:tav>
                                        <p:tav tm="100000">
                                          <p:val>
                                            <p:strVal val="#ppt_w"/>
                                          </p:val>
                                        </p:tav>
                                      </p:tavLst>
                                    </p:anim>
                                    <p:anim calcmode="lin" valueType="num">
                                      <p:cBhvr>
                                        <p:cTn id="8" dur="1000" fill="hold"/>
                                        <p:tgtEl>
                                          <p:spTgt spid="17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 grpId="1"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cegli il tuo strumento…"/>
          <p:cNvSpPr txBox="1"/>
          <p:nvPr/>
        </p:nvSpPr>
        <p:spPr>
          <a:xfrm>
            <a:off x="901700" y="3501955"/>
            <a:ext cx="11471089" cy="9335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a:lnSpc>
                <a:spcPct val="90000"/>
              </a:lnSpc>
              <a:defRPr sz="6400" cap="all">
                <a:latin typeface="Noteworthy Bold"/>
                <a:ea typeface="Noteworthy Bold"/>
                <a:cs typeface="Noteworthy Bold"/>
                <a:sym typeface="Noteworthy Bold"/>
              </a:defRPr>
            </a:lvl1pPr>
          </a:lstStyle>
          <a:p>
            <a:r>
              <a:rPr sz="6000" dirty="0" err="1"/>
              <a:t>Scegli</a:t>
            </a:r>
            <a:r>
              <a:rPr sz="6000" dirty="0"/>
              <a:t> </a:t>
            </a:r>
            <a:r>
              <a:rPr sz="6000" dirty="0" err="1"/>
              <a:t>il</a:t>
            </a:r>
            <a:r>
              <a:rPr sz="6000" dirty="0"/>
              <a:t> </a:t>
            </a:r>
            <a:r>
              <a:rPr sz="6000" dirty="0" err="1"/>
              <a:t>tuo</a:t>
            </a:r>
            <a:r>
              <a:rPr sz="6000" dirty="0"/>
              <a:t> </a:t>
            </a:r>
            <a:r>
              <a:rPr sz="6000" dirty="0" err="1"/>
              <a:t>strumento</a:t>
            </a:r>
            <a:r>
              <a:rPr sz="6000" dirty="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32" fill="hold" grpId="1" nodeType="clickEffect">
                                  <p:stCondLst>
                                    <p:cond delay="0"/>
                                  </p:stCondLst>
                                  <p:iterate>
                                    <p:tmAbs val="0"/>
                                  </p:iterate>
                                  <p:childTnLst>
                                    <p:set>
                                      <p:cBhvr>
                                        <p:cTn id="6" fill="hold"/>
                                        <p:tgtEl>
                                          <p:spTgt spid="173"/>
                                        </p:tgtEl>
                                        <p:attrNameLst>
                                          <p:attrName>style.visibility</p:attrName>
                                        </p:attrNameLst>
                                      </p:cBhvr>
                                      <p:to>
                                        <p:strVal val="visible"/>
                                      </p:to>
                                    </p:set>
                                    <p:anim calcmode="lin" valueType="num">
                                      <p:cBhvr>
                                        <p:cTn id="7" dur="2500" fill="hold"/>
                                        <p:tgtEl>
                                          <p:spTgt spid="173"/>
                                        </p:tgtEl>
                                        <p:attrNameLst>
                                          <p:attrName>ppt_w</p:attrName>
                                        </p:attrNameLst>
                                      </p:cBhvr>
                                      <p:tavLst>
                                        <p:tav tm="0">
                                          <p:val>
                                            <p:strVal val="4*#ppt_w"/>
                                          </p:val>
                                        </p:tav>
                                        <p:tav tm="100000">
                                          <p:val>
                                            <p:strVal val="#ppt_w"/>
                                          </p:val>
                                        </p:tav>
                                      </p:tavLst>
                                    </p:anim>
                                    <p:anim calcmode="lin" valueType="num">
                                      <p:cBhvr>
                                        <p:cTn id="8" dur="2500" fill="hold"/>
                                        <p:tgtEl>
                                          <p:spTgt spid="17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1"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5" name="images-1.jpeg" descr="images-1.jpeg"/>
          <p:cNvPicPr>
            <a:picLocks noChangeAspect="1"/>
          </p:cNvPicPr>
          <p:nvPr/>
        </p:nvPicPr>
        <p:blipFill>
          <a:blip r:embed="rId2">
            <a:extLst/>
          </a:blip>
          <a:stretch>
            <a:fillRect/>
          </a:stretch>
        </p:blipFill>
        <p:spPr>
          <a:xfrm>
            <a:off x="1031775" y="802679"/>
            <a:ext cx="2857501" cy="2857501"/>
          </a:xfrm>
          <a:prstGeom prst="rect">
            <a:avLst/>
          </a:prstGeom>
          <a:ln w="12700">
            <a:miter lim="400000"/>
          </a:ln>
        </p:spPr>
      </p:pic>
      <p:pic>
        <p:nvPicPr>
          <p:cNvPr id="176" name="images-3.jpeg" descr="images-3.jpeg"/>
          <p:cNvPicPr>
            <a:picLocks noChangeAspect="1"/>
          </p:cNvPicPr>
          <p:nvPr/>
        </p:nvPicPr>
        <p:blipFill>
          <a:blip r:embed="rId3">
            <a:extLst/>
          </a:blip>
          <a:stretch>
            <a:fillRect/>
          </a:stretch>
        </p:blipFill>
        <p:spPr>
          <a:xfrm>
            <a:off x="9595246" y="934194"/>
            <a:ext cx="2857501" cy="2857501"/>
          </a:xfrm>
          <a:prstGeom prst="rect">
            <a:avLst/>
          </a:prstGeom>
          <a:ln w="12700">
            <a:miter lim="400000"/>
          </a:ln>
        </p:spPr>
      </p:pic>
      <p:pic>
        <p:nvPicPr>
          <p:cNvPr id="177" name="images-2.jpeg" descr="images-2.jpeg"/>
          <p:cNvPicPr>
            <a:picLocks noChangeAspect="1"/>
          </p:cNvPicPr>
          <p:nvPr/>
        </p:nvPicPr>
        <p:blipFill>
          <a:blip r:embed="rId4">
            <a:extLst/>
          </a:blip>
          <a:stretch>
            <a:fillRect/>
          </a:stretch>
        </p:blipFill>
        <p:spPr>
          <a:xfrm>
            <a:off x="9409509" y="4166393"/>
            <a:ext cx="3225801" cy="2527301"/>
          </a:xfrm>
          <a:prstGeom prst="rect">
            <a:avLst/>
          </a:prstGeom>
          <a:ln w="12700">
            <a:miter lim="400000"/>
          </a:ln>
        </p:spPr>
      </p:pic>
      <p:pic>
        <p:nvPicPr>
          <p:cNvPr id="178" name="images.png" descr="images.png"/>
          <p:cNvPicPr>
            <a:picLocks noChangeAspect="1"/>
          </p:cNvPicPr>
          <p:nvPr/>
        </p:nvPicPr>
        <p:blipFill>
          <a:blip r:embed="rId5">
            <a:extLst/>
          </a:blip>
          <a:stretch>
            <a:fillRect/>
          </a:stretch>
        </p:blipFill>
        <p:spPr>
          <a:xfrm>
            <a:off x="4486374" y="668337"/>
            <a:ext cx="2844801" cy="2844801"/>
          </a:xfrm>
          <a:prstGeom prst="rect">
            <a:avLst/>
          </a:prstGeom>
          <a:ln w="12700">
            <a:miter lim="400000"/>
          </a:ln>
        </p:spPr>
      </p:pic>
      <p:pic>
        <p:nvPicPr>
          <p:cNvPr id="179" name="images-8.jpeg" descr="images-8.jpeg"/>
          <p:cNvPicPr>
            <a:picLocks noChangeAspect="1"/>
          </p:cNvPicPr>
          <p:nvPr/>
        </p:nvPicPr>
        <p:blipFill>
          <a:blip r:embed="rId6">
            <a:extLst/>
          </a:blip>
          <a:stretch>
            <a:fillRect/>
          </a:stretch>
        </p:blipFill>
        <p:spPr>
          <a:xfrm>
            <a:off x="5965428" y="3282354"/>
            <a:ext cx="3124201" cy="2603501"/>
          </a:xfrm>
          <a:prstGeom prst="rect">
            <a:avLst/>
          </a:prstGeom>
          <a:ln w="12700">
            <a:miter lim="400000"/>
          </a:ln>
        </p:spPr>
      </p:pic>
      <p:pic>
        <p:nvPicPr>
          <p:cNvPr id="180" name="images-7.jpeg" descr="images-7.jpeg"/>
          <p:cNvPicPr>
            <a:picLocks noChangeAspect="1"/>
          </p:cNvPicPr>
          <p:nvPr/>
        </p:nvPicPr>
        <p:blipFill>
          <a:blip r:embed="rId7">
            <a:extLst/>
          </a:blip>
          <a:stretch>
            <a:fillRect/>
          </a:stretch>
        </p:blipFill>
        <p:spPr>
          <a:xfrm>
            <a:off x="803175" y="3948509"/>
            <a:ext cx="2298701" cy="3543301"/>
          </a:xfrm>
          <a:prstGeom prst="rect">
            <a:avLst/>
          </a:prstGeom>
          <a:ln w="12700">
            <a:miter lim="400000"/>
          </a:ln>
        </p:spPr>
      </p:pic>
      <p:pic>
        <p:nvPicPr>
          <p:cNvPr id="181" name="images-6.jpeg" descr="images-6.jpeg"/>
          <p:cNvPicPr>
            <a:picLocks noChangeAspect="1"/>
          </p:cNvPicPr>
          <p:nvPr/>
        </p:nvPicPr>
        <p:blipFill>
          <a:blip r:embed="rId8">
            <a:extLst/>
          </a:blip>
          <a:stretch>
            <a:fillRect/>
          </a:stretch>
        </p:blipFill>
        <p:spPr>
          <a:xfrm>
            <a:off x="3398738" y="5379541"/>
            <a:ext cx="2387601" cy="3403601"/>
          </a:xfrm>
          <a:prstGeom prst="rect">
            <a:avLst/>
          </a:prstGeom>
          <a:ln w="12700">
            <a:miter lim="400000"/>
          </a:ln>
        </p:spPr>
      </p:pic>
      <p:pic>
        <p:nvPicPr>
          <p:cNvPr id="182" name="Unknown.png" descr="Unknown.png"/>
          <p:cNvPicPr>
            <a:picLocks noChangeAspect="1"/>
          </p:cNvPicPr>
          <p:nvPr/>
        </p:nvPicPr>
        <p:blipFill>
          <a:blip r:embed="rId9">
            <a:extLst/>
          </a:blip>
          <a:stretch>
            <a:fillRect/>
          </a:stretch>
        </p:blipFill>
        <p:spPr>
          <a:xfrm>
            <a:off x="6442223" y="6124276"/>
            <a:ext cx="2844801" cy="2844801"/>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1" fill="hold" grpId="1" nodeType="clickEffect">
                                  <p:stCondLst>
                                    <p:cond delay="0"/>
                                  </p:stCondLst>
                                  <p:iterate>
                                    <p:tmAbs val="0"/>
                                  </p:iterate>
                                  <p:childTnLst>
                                    <p:set>
                                      <p:cBhvr>
                                        <p:cTn id="6" fill="hold"/>
                                        <p:tgtEl>
                                          <p:spTgt spid="175"/>
                                        </p:tgtEl>
                                        <p:attrNameLst>
                                          <p:attrName>style.visibility</p:attrName>
                                        </p:attrNameLst>
                                      </p:cBhvr>
                                      <p:to>
                                        <p:strVal val="visible"/>
                                      </p:to>
                                    </p:set>
                                    <p:anim calcmode="lin" valueType="num">
                                      <p:cBhvr>
                                        <p:cTn id="7" dur="1000" fill="hold"/>
                                        <p:tgtEl>
                                          <p:spTgt spid="175"/>
                                        </p:tgtEl>
                                        <p:attrNameLst>
                                          <p:attrName>ppt_x</p:attrName>
                                        </p:attrNameLst>
                                      </p:cBhvr>
                                      <p:tavLst>
                                        <p:tav tm="0">
                                          <p:val>
                                            <p:strVal val="#ppt_x"/>
                                          </p:val>
                                        </p:tav>
                                        <p:tav tm="100000">
                                          <p:val>
                                            <p:strVal val="#ppt_x"/>
                                          </p:val>
                                        </p:tav>
                                      </p:tavLst>
                                    </p:anim>
                                    <p:anim calcmode="lin" valueType="num">
                                      <p:cBhvr>
                                        <p:cTn id="8" dur="1000" fill="hold"/>
                                        <p:tgtEl>
                                          <p:spTgt spid="17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2" nodeType="clickEffect">
                                  <p:stCondLst>
                                    <p:cond delay="0"/>
                                  </p:stCondLst>
                                  <p:iterate>
                                    <p:tmAbs val="0"/>
                                  </p:iterate>
                                  <p:childTnLst>
                                    <p:set>
                                      <p:cBhvr>
                                        <p:cTn id="12" fill="hold"/>
                                        <p:tgtEl>
                                          <p:spTgt spid="180"/>
                                        </p:tgtEl>
                                        <p:attrNameLst>
                                          <p:attrName>style.visibility</p:attrName>
                                        </p:attrNameLst>
                                      </p:cBhvr>
                                      <p:to>
                                        <p:strVal val="visible"/>
                                      </p:to>
                                    </p:set>
                                    <p:anim calcmode="lin" valueType="num">
                                      <p:cBhvr>
                                        <p:cTn id="13" dur="1000" fill="hold"/>
                                        <p:tgtEl>
                                          <p:spTgt spid="180"/>
                                        </p:tgtEl>
                                        <p:attrNameLst>
                                          <p:attrName>ppt_x</p:attrName>
                                        </p:attrNameLst>
                                      </p:cBhvr>
                                      <p:tavLst>
                                        <p:tav tm="0">
                                          <p:val>
                                            <p:strVal val="#ppt_x"/>
                                          </p:val>
                                        </p:tav>
                                        <p:tav tm="100000">
                                          <p:val>
                                            <p:strVal val="#ppt_x"/>
                                          </p:val>
                                        </p:tav>
                                      </p:tavLst>
                                    </p:anim>
                                    <p:anim calcmode="lin" valueType="num">
                                      <p:cBhvr>
                                        <p:cTn id="14" dur="1000" fill="hold"/>
                                        <p:tgtEl>
                                          <p:spTgt spid="18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3" nodeType="clickEffect">
                                  <p:stCondLst>
                                    <p:cond delay="0"/>
                                  </p:stCondLst>
                                  <p:iterate>
                                    <p:tmAbs val="0"/>
                                  </p:iterate>
                                  <p:childTnLst>
                                    <p:set>
                                      <p:cBhvr>
                                        <p:cTn id="18" fill="hold"/>
                                        <p:tgtEl>
                                          <p:spTgt spid="181"/>
                                        </p:tgtEl>
                                        <p:attrNameLst>
                                          <p:attrName>style.visibility</p:attrName>
                                        </p:attrNameLst>
                                      </p:cBhvr>
                                      <p:to>
                                        <p:strVal val="visible"/>
                                      </p:to>
                                    </p:set>
                                    <p:anim calcmode="lin" valueType="num">
                                      <p:cBhvr>
                                        <p:cTn id="19" dur="1000" fill="hold"/>
                                        <p:tgtEl>
                                          <p:spTgt spid="181"/>
                                        </p:tgtEl>
                                        <p:attrNameLst>
                                          <p:attrName>ppt_x</p:attrName>
                                        </p:attrNameLst>
                                      </p:cBhvr>
                                      <p:tavLst>
                                        <p:tav tm="0">
                                          <p:val>
                                            <p:strVal val="#ppt_x"/>
                                          </p:val>
                                        </p:tav>
                                        <p:tav tm="100000">
                                          <p:val>
                                            <p:strVal val="#ppt_x"/>
                                          </p:val>
                                        </p:tav>
                                      </p:tavLst>
                                    </p:anim>
                                    <p:anim calcmode="lin" valueType="num">
                                      <p:cBhvr>
                                        <p:cTn id="20" dur="1000" fill="hold"/>
                                        <p:tgtEl>
                                          <p:spTgt spid="181"/>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4" nodeType="clickEffect">
                                  <p:stCondLst>
                                    <p:cond delay="0"/>
                                  </p:stCondLst>
                                  <p:iterate>
                                    <p:tmAbs val="0"/>
                                  </p:iterate>
                                  <p:childTnLst>
                                    <p:set>
                                      <p:cBhvr>
                                        <p:cTn id="24" fill="hold"/>
                                        <p:tgtEl>
                                          <p:spTgt spid="178"/>
                                        </p:tgtEl>
                                        <p:attrNameLst>
                                          <p:attrName>style.visibility</p:attrName>
                                        </p:attrNameLst>
                                      </p:cBhvr>
                                      <p:to>
                                        <p:strVal val="visible"/>
                                      </p:to>
                                    </p:set>
                                    <p:anim calcmode="lin" valueType="num">
                                      <p:cBhvr>
                                        <p:cTn id="25" dur="1000" fill="hold"/>
                                        <p:tgtEl>
                                          <p:spTgt spid="178"/>
                                        </p:tgtEl>
                                        <p:attrNameLst>
                                          <p:attrName>ppt_x</p:attrName>
                                        </p:attrNameLst>
                                      </p:cBhvr>
                                      <p:tavLst>
                                        <p:tav tm="0">
                                          <p:val>
                                            <p:strVal val="#ppt_x"/>
                                          </p:val>
                                        </p:tav>
                                        <p:tav tm="100000">
                                          <p:val>
                                            <p:strVal val="#ppt_x"/>
                                          </p:val>
                                        </p:tav>
                                      </p:tavLst>
                                    </p:anim>
                                    <p:anim calcmode="lin" valueType="num">
                                      <p:cBhvr>
                                        <p:cTn id="26" dur="1000" fill="hold"/>
                                        <p:tgtEl>
                                          <p:spTgt spid="178"/>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5" nodeType="clickEffect">
                                  <p:stCondLst>
                                    <p:cond delay="0"/>
                                  </p:stCondLst>
                                  <p:iterate>
                                    <p:tmAbs val="0"/>
                                  </p:iterate>
                                  <p:childTnLst>
                                    <p:set>
                                      <p:cBhvr>
                                        <p:cTn id="30" fill="hold"/>
                                        <p:tgtEl>
                                          <p:spTgt spid="179"/>
                                        </p:tgtEl>
                                        <p:attrNameLst>
                                          <p:attrName>style.visibility</p:attrName>
                                        </p:attrNameLst>
                                      </p:cBhvr>
                                      <p:to>
                                        <p:strVal val="visible"/>
                                      </p:to>
                                    </p:set>
                                    <p:anim calcmode="lin" valueType="num">
                                      <p:cBhvr>
                                        <p:cTn id="31" dur="1000" fill="hold"/>
                                        <p:tgtEl>
                                          <p:spTgt spid="179"/>
                                        </p:tgtEl>
                                        <p:attrNameLst>
                                          <p:attrName>ppt_x</p:attrName>
                                        </p:attrNameLst>
                                      </p:cBhvr>
                                      <p:tavLst>
                                        <p:tav tm="0">
                                          <p:val>
                                            <p:strVal val="#ppt_x"/>
                                          </p:val>
                                        </p:tav>
                                        <p:tav tm="100000">
                                          <p:val>
                                            <p:strVal val="#ppt_x"/>
                                          </p:val>
                                        </p:tav>
                                      </p:tavLst>
                                    </p:anim>
                                    <p:anim calcmode="lin" valueType="num">
                                      <p:cBhvr>
                                        <p:cTn id="32" dur="1000" fill="hold"/>
                                        <p:tgtEl>
                                          <p:spTgt spid="179"/>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6" nodeType="clickEffect">
                                  <p:stCondLst>
                                    <p:cond delay="0"/>
                                  </p:stCondLst>
                                  <p:iterate>
                                    <p:tmAbs val="0"/>
                                  </p:iterate>
                                  <p:childTnLst>
                                    <p:set>
                                      <p:cBhvr>
                                        <p:cTn id="36" fill="hold"/>
                                        <p:tgtEl>
                                          <p:spTgt spid="182"/>
                                        </p:tgtEl>
                                        <p:attrNameLst>
                                          <p:attrName>style.visibility</p:attrName>
                                        </p:attrNameLst>
                                      </p:cBhvr>
                                      <p:to>
                                        <p:strVal val="visible"/>
                                      </p:to>
                                    </p:set>
                                    <p:anim calcmode="lin" valueType="num">
                                      <p:cBhvr>
                                        <p:cTn id="37" dur="1000" fill="hold"/>
                                        <p:tgtEl>
                                          <p:spTgt spid="182"/>
                                        </p:tgtEl>
                                        <p:attrNameLst>
                                          <p:attrName>ppt_x</p:attrName>
                                        </p:attrNameLst>
                                      </p:cBhvr>
                                      <p:tavLst>
                                        <p:tav tm="0">
                                          <p:val>
                                            <p:strVal val="#ppt_x"/>
                                          </p:val>
                                        </p:tav>
                                        <p:tav tm="100000">
                                          <p:val>
                                            <p:strVal val="#ppt_x"/>
                                          </p:val>
                                        </p:tav>
                                      </p:tavLst>
                                    </p:anim>
                                    <p:anim calcmode="lin" valueType="num">
                                      <p:cBhvr>
                                        <p:cTn id="38" dur="1000" fill="hold"/>
                                        <p:tgtEl>
                                          <p:spTgt spid="182"/>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7" nodeType="clickEffect">
                                  <p:stCondLst>
                                    <p:cond delay="0"/>
                                  </p:stCondLst>
                                  <p:iterate>
                                    <p:tmAbs val="0"/>
                                  </p:iterate>
                                  <p:childTnLst>
                                    <p:set>
                                      <p:cBhvr>
                                        <p:cTn id="42" fill="hold"/>
                                        <p:tgtEl>
                                          <p:spTgt spid="176"/>
                                        </p:tgtEl>
                                        <p:attrNameLst>
                                          <p:attrName>style.visibility</p:attrName>
                                        </p:attrNameLst>
                                      </p:cBhvr>
                                      <p:to>
                                        <p:strVal val="visible"/>
                                      </p:to>
                                    </p:set>
                                    <p:anim calcmode="lin" valueType="num">
                                      <p:cBhvr>
                                        <p:cTn id="43" dur="1000" fill="hold"/>
                                        <p:tgtEl>
                                          <p:spTgt spid="176"/>
                                        </p:tgtEl>
                                        <p:attrNameLst>
                                          <p:attrName>ppt_x</p:attrName>
                                        </p:attrNameLst>
                                      </p:cBhvr>
                                      <p:tavLst>
                                        <p:tav tm="0">
                                          <p:val>
                                            <p:strVal val="#ppt_x"/>
                                          </p:val>
                                        </p:tav>
                                        <p:tav tm="100000">
                                          <p:val>
                                            <p:strVal val="#ppt_x"/>
                                          </p:val>
                                        </p:tav>
                                      </p:tavLst>
                                    </p:anim>
                                    <p:anim calcmode="lin" valueType="num">
                                      <p:cBhvr>
                                        <p:cTn id="44" dur="1000" fill="hold"/>
                                        <p:tgtEl>
                                          <p:spTgt spid="176"/>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8" nodeType="clickEffect">
                                  <p:stCondLst>
                                    <p:cond delay="0"/>
                                  </p:stCondLst>
                                  <p:iterate>
                                    <p:tmAbs val="0"/>
                                  </p:iterate>
                                  <p:childTnLst>
                                    <p:set>
                                      <p:cBhvr>
                                        <p:cTn id="48" fill="hold"/>
                                        <p:tgtEl>
                                          <p:spTgt spid="177"/>
                                        </p:tgtEl>
                                        <p:attrNameLst>
                                          <p:attrName>style.visibility</p:attrName>
                                        </p:attrNameLst>
                                      </p:cBhvr>
                                      <p:to>
                                        <p:strVal val="visible"/>
                                      </p:to>
                                    </p:set>
                                    <p:anim calcmode="lin" valueType="num">
                                      <p:cBhvr>
                                        <p:cTn id="49" dur="1000" fill="hold"/>
                                        <p:tgtEl>
                                          <p:spTgt spid="177"/>
                                        </p:tgtEl>
                                        <p:attrNameLst>
                                          <p:attrName>ppt_x</p:attrName>
                                        </p:attrNameLst>
                                      </p:cBhvr>
                                      <p:tavLst>
                                        <p:tav tm="0">
                                          <p:val>
                                            <p:strVal val="#ppt_x"/>
                                          </p:val>
                                        </p:tav>
                                        <p:tav tm="100000">
                                          <p:val>
                                            <p:strVal val="#ppt_x"/>
                                          </p:val>
                                        </p:tav>
                                      </p:tavLst>
                                    </p:anim>
                                    <p:anim calcmode="lin" valueType="num">
                                      <p:cBhvr>
                                        <p:cTn id="50" dur="1000" fill="hold"/>
                                        <p:tgtEl>
                                          <p:spTgt spid="17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1" animBg="1" advAuto="0"/>
      <p:bldP spid="176" grpId="7" animBg="1" advAuto="0"/>
      <p:bldP spid="177" grpId="8" animBg="1" advAuto="0"/>
      <p:bldP spid="178" grpId="4" animBg="1" advAuto="0"/>
      <p:bldP spid="179" grpId="5" animBg="1" advAuto="0"/>
      <p:bldP spid="180" grpId="2" animBg="1" advAuto="0"/>
      <p:bldP spid="181" grpId="3" animBg="1" advAuto="0"/>
      <p:bldP spid="182" grpId="6"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E Crea l’armonia…"/>
          <p:cNvSpPr txBox="1"/>
          <p:nvPr/>
        </p:nvSpPr>
        <p:spPr>
          <a:xfrm>
            <a:off x="2603500" y="2718841"/>
            <a:ext cx="8087869" cy="25760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nSpc>
                <a:spcPct val="90000"/>
              </a:lnSpc>
              <a:defRPr sz="6400" cap="all">
                <a:latin typeface="Noteworthy Bold"/>
                <a:ea typeface="Noteworthy Bold"/>
                <a:cs typeface="Noteworthy Bold"/>
                <a:sym typeface="Noteworthy Bold"/>
              </a:defRPr>
            </a:pPr>
            <a:r>
              <a:rPr dirty="0"/>
              <a:t>E </a:t>
            </a:r>
            <a:r>
              <a:rPr dirty="0" err="1"/>
              <a:t>Crea</a:t>
            </a:r>
            <a:r>
              <a:rPr dirty="0"/>
              <a:t> </a:t>
            </a:r>
            <a:r>
              <a:rPr dirty="0" err="1"/>
              <a:t>l’armonia</a:t>
            </a:r>
            <a:endParaRPr dirty="0"/>
          </a:p>
          <a:p>
            <a:pPr>
              <a:lnSpc>
                <a:spcPct val="90000"/>
              </a:lnSpc>
              <a:defRPr sz="6400" cap="all">
                <a:latin typeface="Noteworthy Bold"/>
                <a:ea typeface="Noteworthy Bold"/>
                <a:cs typeface="Noteworthy Bold"/>
                <a:sym typeface="Noteworthy Bold"/>
              </a:defRPr>
            </a:pPr>
            <a:r>
              <a:rPr dirty="0"/>
              <a:t> con le parole…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32" fill="hold" grpId="1" nodeType="clickEffect">
                                  <p:stCondLst>
                                    <p:cond delay="0"/>
                                  </p:stCondLst>
                                  <p:iterate>
                                    <p:tmAbs val="0"/>
                                  </p:iterate>
                                  <p:childTnLst>
                                    <p:set>
                                      <p:cBhvr>
                                        <p:cTn id="6" fill="hold"/>
                                        <p:tgtEl>
                                          <p:spTgt spid="184"/>
                                        </p:tgtEl>
                                        <p:attrNameLst>
                                          <p:attrName>style.visibility</p:attrName>
                                        </p:attrNameLst>
                                      </p:cBhvr>
                                      <p:to>
                                        <p:strVal val="visible"/>
                                      </p:to>
                                    </p:set>
                                    <p:anim calcmode="lin" valueType="num">
                                      <p:cBhvr>
                                        <p:cTn id="7" dur="2500" fill="hold"/>
                                        <p:tgtEl>
                                          <p:spTgt spid="184"/>
                                        </p:tgtEl>
                                        <p:attrNameLst>
                                          <p:attrName>ppt_w</p:attrName>
                                        </p:attrNameLst>
                                      </p:cBhvr>
                                      <p:tavLst>
                                        <p:tav tm="0">
                                          <p:val>
                                            <p:strVal val="4*#ppt_w"/>
                                          </p:val>
                                        </p:tav>
                                        <p:tav tm="100000">
                                          <p:val>
                                            <p:strVal val="#ppt_w"/>
                                          </p:val>
                                        </p:tav>
                                      </p:tavLst>
                                    </p:anim>
                                    <p:anim calcmode="lin" valueType="num">
                                      <p:cBhvr>
                                        <p:cTn id="8" dur="2500" fill="hold"/>
                                        <p:tgtEl>
                                          <p:spTgt spid="18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 grpId="1"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8" name="Unknown.jpeg"/>
          <p:cNvGrpSpPr/>
          <p:nvPr/>
        </p:nvGrpSpPr>
        <p:grpSpPr>
          <a:xfrm>
            <a:off x="112421" y="843012"/>
            <a:ext cx="12657350" cy="8303783"/>
            <a:chOff x="0" y="0"/>
            <a:chExt cx="12657349" cy="8303782"/>
          </a:xfrm>
        </p:grpSpPr>
        <p:pic>
          <p:nvPicPr>
            <p:cNvPr id="187" name="Unknown.jpeg" descr="Unknown.jpeg"/>
            <p:cNvPicPr>
              <a:picLocks noChangeAspect="1"/>
            </p:cNvPicPr>
            <p:nvPr/>
          </p:nvPicPr>
          <p:blipFill>
            <a:blip r:embed="rId2">
              <a:extLst/>
            </a:blip>
            <a:stretch>
              <a:fillRect/>
            </a:stretch>
          </p:blipFill>
          <p:spPr>
            <a:xfrm>
              <a:off x="127000" y="88900"/>
              <a:ext cx="12403350" cy="7973583"/>
            </a:xfrm>
            <a:prstGeom prst="rect">
              <a:avLst/>
            </a:prstGeom>
            <a:ln>
              <a:noFill/>
            </a:ln>
            <a:effectLst/>
          </p:spPr>
        </p:pic>
        <p:pic>
          <p:nvPicPr>
            <p:cNvPr id="186" name="Unknown.jpeg" descr="Unknown.jpeg"/>
            <p:cNvPicPr>
              <a:picLocks/>
            </p:cNvPicPr>
            <p:nvPr/>
          </p:nvPicPr>
          <p:blipFill>
            <a:blip r:embed="rId3">
              <a:extLst/>
            </a:blip>
            <a:stretch>
              <a:fillRect/>
            </a:stretch>
          </p:blipFill>
          <p:spPr>
            <a:xfrm>
              <a:off x="0" y="0"/>
              <a:ext cx="12657350" cy="8303783"/>
            </a:xfrm>
            <a:prstGeom prst="rect">
              <a:avLst/>
            </a:prstGeom>
            <a:effectLst/>
          </p:spPr>
        </p:pic>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88"/>
                                        </p:tgtEl>
                                        <p:attrNameLst>
                                          <p:attrName>style.visibility</p:attrName>
                                        </p:attrNameLst>
                                      </p:cBhvr>
                                      <p:to>
                                        <p:strVal val="visible"/>
                                      </p:to>
                                    </p:set>
                                    <p:anim calcmode="lin" valueType="num">
                                      <p:cBhvr>
                                        <p:cTn id="7" dur="1000" fill="hold"/>
                                        <p:tgtEl>
                                          <p:spTgt spid="188"/>
                                        </p:tgtEl>
                                        <p:attrNameLst>
                                          <p:attrName>ppt_w</p:attrName>
                                        </p:attrNameLst>
                                      </p:cBhvr>
                                      <p:tavLst>
                                        <p:tav tm="0">
                                          <p:val>
                                            <p:fltVal val="0"/>
                                          </p:val>
                                        </p:tav>
                                        <p:tav tm="100000">
                                          <p:val>
                                            <p:strVal val="#ppt_w"/>
                                          </p:val>
                                        </p:tav>
                                      </p:tavLst>
                                    </p:anim>
                                    <p:anim calcmode="lin" valueType="num">
                                      <p:cBhvr>
                                        <p:cTn id="8" dur="1000" fill="hold"/>
                                        <p:tgtEl>
                                          <p:spTgt spid="188"/>
                                        </p:tgtEl>
                                        <p:attrNameLst>
                                          <p:attrName>ppt_h</p:attrName>
                                        </p:attrNameLst>
                                      </p:cBhvr>
                                      <p:tavLst>
                                        <p:tav tm="0">
                                          <p:val>
                                            <p:fltVal val="0"/>
                                          </p:val>
                                        </p:tav>
                                        <p:tav tm="100000">
                                          <p:val>
                                            <p:strVal val="#ppt_h"/>
                                          </p:val>
                                        </p:tav>
                                      </p:tavLst>
                                    </p:anim>
                                    <p:anim calcmode="lin" valueType="num">
                                      <p:cBhvr>
                                        <p:cTn id="9" dur="1000" fill="hold"/>
                                        <p:tgtEl>
                                          <p:spTgt spid="18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 grpId="1"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0" name="Unknown-1.jpeg" descr="Unknown-1.jpeg"/>
          <p:cNvPicPr>
            <a:picLocks noChangeAspect="1"/>
          </p:cNvPicPr>
          <p:nvPr/>
        </p:nvPicPr>
        <p:blipFill>
          <a:blip r:embed="rId2">
            <a:extLst/>
          </a:blip>
          <a:stretch>
            <a:fillRect/>
          </a:stretch>
        </p:blipFill>
        <p:spPr>
          <a:xfrm>
            <a:off x="436057" y="682213"/>
            <a:ext cx="12132686" cy="7899338"/>
          </a:xfrm>
          <a:prstGeom prst="rect">
            <a:avLst/>
          </a:prstGeom>
          <a:ln w="12700">
            <a:miter lim="400000"/>
          </a:ln>
        </p:spPr>
      </p:pic>
      <p:sp>
        <p:nvSpPr>
          <p:cNvPr id="191" name="ASCOLTO"/>
          <p:cNvSpPr txBox="1"/>
          <p:nvPr/>
        </p:nvSpPr>
        <p:spPr>
          <a:xfrm>
            <a:off x="3211388" y="1295400"/>
            <a:ext cx="2441824" cy="622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0000"/>
                </a:solidFill>
              </a:defRPr>
            </a:lvl1pPr>
          </a:lstStyle>
          <a:p>
            <a:r>
              <a:t>ASCOLTO</a:t>
            </a:r>
          </a:p>
        </p:txBody>
      </p:sp>
      <p:sp>
        <p:nvSpPr>
          <p:cNvPr id="192" name="EMPATIA"/>
          <p:cNvSpPr txBox="1"/>
          <p:nvPr/>
        </p:nvSpPr>
        <p:spPr>
          <a:xfrm>
            <a:off x="2842158" y="3302000"/>
            <a:ext cx="2367484" cy="622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0000"/>
                </a:solidFill>
              </a:defRPr>
            </a:lvl1pPr>
          </a:lstStyle>
          <a:p>
            <a:r>
              <a:t>EMPATIA</a:t>
            </a:r>
          </a:p>
        </p:txBody>
      </p:sp>
      <p:sp>
        <p:nvSpPr>
          <p:cNvPr id="193" name="CONDIVISIONE"/>
          <p:cNvSpPr txBox="1"/>
          <p:nvPr/>
        </p:nvSpPr>
        <p:spPr>
          <a:xfrm>
            <a:off x="3687266" y="4165600"/>
            <a:ext cx="3852268" cy="622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0000"/>
                </a:solidFill>
              </a:defRPr>
            </a:lvl1pPr>
          </a:lstStyle>
          <a:p>
            <a:r>
              <a:t>CONDIVISIONE</a:t>
            </a:r>
          </a:p>
        </p:txBody>
      </p:sp>
      <p:sp>
        <p:nvSpPr>
          <p:cNvPr id="194" name="ATTENZIONE"/>
          <p:cNvSpPr txBox="1"/>
          <p:nvPr/>
        </p:nvSpPr>
        <p:spPr>
          <a:xfrm>
            <a:off x="2706302" y="2171700"/>
            <a:ext cx="3451995" cy="622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0000"/>
                </a:solidFill>
              </a:defRPr>
            </a:lvl1pPr>
          </a:lstStyle>
          <a:p>
            <a:r>
              <a:t>ATTENZIONE</a:t>
            </a:r>
          </a:p>
        </p:txBody>
      </p:sp>
      <p:sp>
        <p:nvSpPr>
          <p:cNvPr id="195" name="UMILTA’"/>
          <p:cNvSpPr txBox="1"/>
          <p:nvPr/>
        </p:nvSpPr>
        <p:spPr>
          <a:xfrm>
            <a:off x="6974073" y="2324100"/>
            <a:ext cx="2180854" cy="622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0000"/>
                </a:solidFill>
              </a:defRPr>
            </a:lvl1pPr>
          </a:lstStyle>
          <a:p>
            <a:r>
              <a:t>UMILTA’</a:t>
            </a:r>
          </a:p>
        </p:txBody>
      </p:sp>
      <p:sp>
        <p:nvSpPr>
          <p:cNvPr id="196" name="ACCOGLIENZA"/>
          <p:cNvSpPr txBox="1"/>
          <p:nvPr/>
        </p:nvSpPr>
        <p:spPr>
          <a:xfrm>
            <a:off x="8465976" y="7493000"/>
            <a:ext cx="3794448" cy="622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0000"/>
                </a:solidFill>
              </a:defRPr>
            </a:lvl1pPr>
          </a:lstStyle>
          <a:p>
            <a:r>
              <a:t>ACCOGLIENZA</a:t>
            </a:r>
          </a:p>
        </p:txBody>
      </p:sp>
      <p:sp>
        <p:nvSpPr>
          <p:cNvPr id="197" name="COMPRENSIONE"/>
          <p:cNvSpPr txBox="1"/>
          <p:nvPr/>
        </p:nvSpPr>
        <p:spPr>
          <a:xfrm>
            <a:off x="7903182" y="1612900"/>
            <a:ext cx="4189587" cy="622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b="1">
                <a:solidFill>
                  <a:srgbClr val="000000"/>
                </a:solidFill>
              </a:defRPr>
            </a:lvl1pPr>
          </a:lstStyle>
          <a:p>
            <a:r>
              <a:t>COMPRENSIONE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190"/>
                                        </p:tgtEl>
                                        <p:attrNameLst>
                                          <p:attrName>style.visibility</p:attrName>
                                        </p:attrNameLst>
                                      </p:cBhvr>
                                      <p:to>
                                        <p:strVal val="visible"/>
                                      </p:to>
                                    </p:set>
                                    <p:animEffect transition="in" filter="dissolve">
                                      <p:cBhvr>
                                        <p:cTn id="7" dur="1500"/>
                                        <p:tgtEl>
                                          <p:spTgt spid="190"/>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32" fill="hold" grpId="2" nodeType="clickEffect">
                                  <p:stCondLst>
                                    <p:cond delay="0"/>
                                  </p:stCondLst>
                                  <p:iterate>
                                    <p:tmAbs val="0"/>
                                  </p:iterate>
                                  <p:childTnLst>
                                    <p:set>
                                      <p:cBhvr>
                                        <p:cTn id="11" fill="hold"/>
                                        <p:tgtEl>
                                          <p:spTgt spid="191"/>
                                        </p:tgtEl>
                                        <p:attrNameLst>
                                          <p:attrName>style.visibility</p:attrName>
                                        </p:attrNameLst>
                                      </p:cBhvr>
                                      <p:to>
                                        <p:strVal val="visible"/>
                                      </p:to>
                                    </p:set>
                                    <p:anim calcmode="lin" valueType="num">
                                      <p:cBhvr>
                                        <p:cTn id="12" dur="2500" fill="hold"/>
                                        <p:tgtEl>
                                          <p:spTgt spid="191"/>
                                        </p:tgtEl>
                                        <p:attrNameLst>
                                          <p:attrName>ppt_w</p:attrName>
                                        </p:attrNameLst>
                                      </p:cBhvr>
                                      <p:tavLst>
                                        <p:tav tm="0">
                                          <p:val>
                                            <p:strVal val="4*#ppt_w"/>
                                          </p:val>
                                        </p:tav>
                                        <p:tav tm="100000">
                                          <p:val>
                                            <p:strVal val="#ppt_w"/>
                                          </p:val>
                                        </p:tav>
                                      </p:tavLst>
                                    </p:anim>
                                    <p:anim calcmode="lin" valueType="num">
                                      <p:cBhvr>
                                        <p:cTn id="13" dur="2500" fill="hold"/>
                                        <p:tgtEl>
                                          <p:spTgt spid="191"/>
                                        </p:tgtEl>
                                        <p:attrNameLst>
                                          <p:attrName>ppt_h</p:attrName>
                                        </p:attrNameLst>
                                      </p:cBhvr>
                                      <p:tavLst>
                                        <p:tav tm="0">
                                          <p:val>
                                            <p:strVal val="4*#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32" fill="hold" grpId="3" nodeType="clickEffect">
                                  <p:stCondLst>
                                    <p:cond delay="0"/>
                                  </p:stCondLst>
                                  <p:iterate>
                                    <p:tmAbs val="0"/>
                                  </p:iterate>
                                  <p:childTnLst>
                                    <p:set>
                                      <p:cBhvr>
                                        <p:cTn id="17" fill="hold"/>
                                        <p:tgtEl>
                                          <p:spTgt spid="194"/>
                                        </p:tgtEl>
                                        <p:attrNameLst>
                                          <p:attrName>style.visibility</p:attrName>
                                        </p:attrNameLst>
                                      </p:cBhvr>
                                      <p:to>
                                        <p:strVal val="visible"/>
                                      </p:to>
                                    </p:set>
                                    <p:anim calcmode="lin" valueType="num">
                                      <p:cBhvr>
                                        <p:cTn id="18" dur="2500" fill="hold"/>
                                        <p:tgtEl>
                                          <p:spTgt spid="194"/>
                                        </p:tgtEl>
                                        <p:attrNameLst>
                                          <p:attrName>ppt_w</p:attrName>
                                        </p:attrNameLst>
                                      </p:cBhvr>
                                      <p:tavLst>
                                        <p:tav tm="0">
                                          <p:val>
                                            <p:strVal val="4*#ppt_w"/>
                                          </p:val>
                                        </p:tav>
                                        <p:tav tm="100000">
                                          <p:val>
                                            <p:strVal val="#ppt_w"/>
                                          </p:val>
                                        </p:tav>
                                      </p:tavLst>
                                    </p:anim>
                                    <p:anim calcmode="lin" valueType="num">
                                      <p:cBhvr>
                                        <p:cTn id="19" dur="2500" fill="hold"/>
                                        <p:tgtEl>
                                          <p:spTgt spid="194"/>
                                        </p:tgtEl>
                                        <p:attrNameLst>
                                          <p:attrName>ppt_h</p:attrName>
                                        </p:attrNameLst>
                                      </p:cBhvr>
                                      <p:tavLst>
                                        <p:tav tm="0">
                                          <p:val>
                                            <p:strVal val="4*#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32" fill="hold" grpId="4" nodeType="clickEffect">
                                  <p:stCondLst>
                                    <p:cond delay="0"/>
                                  </p:stCondLst>
                                  <p:iterate>
                                    <p:tmAbs val="0"/>
                                  </p:iterate>
                                  <p:childTnLst>
                                    <p:set>
                                      <p:cBhvr>
                                        <p:cTn id="23" fill="hold"/>
                                        <p:tgtEl>
                                          <p:spTgt spid="192"/>
                                        </p:tgtEl>
                                        <p:attrNameLst>
                                          <p:attrName>style.visibility</p:attrName>
                                        </p:attrNameLst>
                                      </p:cBhvr>
                                      <p:to>
                                        <p:strVal val="visible"/>
                                      </p:to>
                                    </p:set>
                                    <p:anim calcmode="lin" valueType="num">
                                      <p:cBhvr>
                                        <p:cTn id="24" dur="2500" fill="hold"/>
                                        <p:tgtEl>
                                          <p:spTgt spid="192"/>
                                        </p:tgtEl>
                                        <p:attrNameLst>
                                          <p:attrName>ppt_w</p:attrName>
                                        </p:attrNameLst>
                                      </p:cBhvr>
                                      <p:tavLst>
                                        <p:tav tm="0">
                                          <p:val>
                                            <p:strVal val="4*#ppt_w"/>
                                          </p:val>
                                        </p:tav>
                                        <p:tav tm="100000">
                                          <p:val>
                                            <p:strVal val="#ppt_w"/>
                                          </p:val>
                                        </p:tav>
                                      </p:tavLst>
                                    </p:anim>
                                    <p:anim calcmode="lin" valueType="num">
                                      <p:cBhvr>
                                        <p:cTn id="25" dur="2500" fill="hold"/>
                                        <p:tgtEl>
                                          <p:spTgt spid="192"/>
                                        </p:tgtEl>
                                        <p:attrNameLst>
                                          <p:attrName>ppt_h</p:attrName>
                                        </p:attrNameLst>
                                      </p:cBhvr>
                                      <p:tavLst>
                                        <p:tav tm="0">
                                          <p:val>
                                            <p:strVal val="4*#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32" fill="hold" grpId="5" nodeType="clickEffect">
                                  <p:stCondLst>
                                    <p:cond delay="0"/>
                                  </p:stCondLst>
                                  <p:iterate>
                                    <p:tmAbs val="0"/>
                                  </p:iterate>
                                  <p:childTnLst>
                                    <p:set>
                                      <p:cBhvr>
                                        <p:cTn id="29" fill="hold"/>
                                        <p:tgtEl>
                                          <p:spTgt spid="193"/>
                                        </p:tgtEl>
                                        <p:attrNameLst>
                                          <p:attrName>style.visibility</p:attrName>
                                        </p:attrNameLst>
                                      </p:cBhvr>
                                      <p:to>
                                        <p:strVal val="visible"/>
                                      </p:to>
                                    </p:set>
                                    <p:anim calcmode="lin" valueType="num">
                                      <p:cBhvr>
                                        <p:cTn id="30" dur="2500" fill="hold"/>
                                        <p:tgtEl>
                                          <p:spTgt spid="193"/>
                                        </p:tgtEl>
                                        <p:attrNameLst>
                                          <p:attrName>ppt_w</p:attrName>
                                        </p:attrNameLst>
                                      </p:cBhvr>
                                      <p:tavLst>
                                        <p:tav tm="0">
                                          <p:val>
                                            <p:strVal val="4*#ppt_w"/>
                                          </p:val>
                                        </p:tav>
                                        <p:tav tm="100000">
                                          <p:val>
                                            <p:strVal val="#ppt_w"/>
                                          </p:val>
                                        </p:tav>
                                      </p:tavLst>
                                    </p:anim>
                                    <p:anim calcmode="lin" valueType="num">
                                      <p:cBhvr>
                                        <p:cTn id="31" dur="2500" fill="hold"/>
                                        <p:tgtEl>
                                          <p:spTgt spid="193"/>
                                        </p:tgtEl>
                                        <p:attrNameLst>
                                          <p:attrName>ppt_h</p:attrName>
                                        </p:attrNameLst>
                                      </p:cBhvr>
                                      <p:tavLst>
                                        <p:tav tm="0">
                                          <p:val>
                                            <p:strVal val="4*#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32" fill="hold" grpId="6" nodeType="clickEffect">
                                  <p:stCondLst>
                                    <p:cond delay="0"/>
                                  </p:stCondLst>
                                  <p:iterate>
                                    <p:tmAbs val="0"/>
                                  </p:iterate>
                                  <p:childTnLst>
                                    <p:set>
                                      <p:cBhvr>
                                        <p:cTn id="35" fill="hold"/>
                                        <p:tgtEl>
                                          <p:spTgt spid="196"/>
                                        </p:tgtEl>
                                        <p:attrNameLst>
                                          <p:attrName>style.visibility</p:attrName>
                                        </p:attrNameLst>
                                      </p:cBhvr>
                                      <p:to>
                                        <p:strVal val="visible"/>
                                      </p:to>
                                    </p:set>
                                    <p:anim calcmode="lin" valueType="num">
                                      <p:cBhvr>
                                        <p:cTn id="36" dur="2500" fill="hold"/>
                                        <p:tgtEl>
                                          <p:spTgt spid="196"/>
                                        </p:tgtEl>
                                        <p:attrNameLst>
                                          <p:attrName>ppt_w</p:attrName>
                                        </p:attrNameLst>
                                      </p:cBhvr>
                                      <p:tavLst>
                                        <p:tav tm="0">
                                          <p:val>
                                            <p:strVal val="4*#ppt_w"/>
                                          </p:val>
                                        </p:tav>
                                        <p:tav tm="100000">
                                          <p:val>
                                            <p:strVal val="#ppt_w"/>
                                          </p:val>
                                        </p:tav>
                                      </p:tavLst>
                                    </p:anim>
                                    <p:anim calcmode="lin" valueType="num">
                                      <p:cBhvr>
                                        <p:cTn id="37" dur="2500" fill="hold"/>
                                        <p:tgtEl>
                                          <p:spTgt spid="196"/>
                                        </p:tgtEl>
                                        <p:attrNameLst>
                                          <p:attrName>ppt_h</p:attrName>
                                        </p:attrNameLst>
                                      </p:cBhvr>
                                      <p:tavLst>
                                        <p:tav tm="0">
                                          <p:val>
                                            <p:strVal val="4*#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32" fill="hold" grpId="7" nodeType="clickEffect">
                                  <p:stCondLst>
                                    <p:cond delay="0"/>
                                  </p:stCondLst>
                                  <p:iterate>
                                    <p:tmAbs val="0"/>
                                  </p:iterate>
                                  <p:childTnLst>
                                    <p:set>
                                      <p:cBhvr>
                                        <p:cTn id="41" fill="hold"/>
                                        <p:tgtEl>
                                          <p:spTgt spid="195"/>
                                        </p:tgtEl>
                                        <p:attrNameLst>
                                          <p:attrName>style.visibility</p:attrName>
                                        </p:attrNameLst>
                                      </p:cBhvr>
                                      <p:to>
                                        <p:strVal val="visible"/>
                                      </p:to>
                                    </p:set>
                                    <p:anim calcmode="lin" valueType="num">
                                      <p:cBhvr>
                                        <p:cTn id="42" dur="2500" fill="hold"/>
                                        <p:tgtEl>
                                          <p:spTgt spid="195"/>
                                        </p:tgtEl>
                                        <p:attrNameLst>
                                          <p:attrName>ppt_w</p:attrName>
                                        </p:attrNameLst>
                                      </p:cBhvr>
                                      <p:tavLst>
                                        <p:tav tm="0">
                                          <p:val>
                                            <p:strVal val="4*#ppt_w"/>
                                          </p:val>
                                        </p:tav>
                                        <p:tav tm="100000">
                                          <p:val>
                                            <p:strVal val="#ppt_w"/>
                                          </p:val>
                                        </p:tav>
                                      </p:tavLst>
                                    </p:anim>
                                    <p:anim calcmode="lin" valueType="num">
                                      <p:cBhvr>
                                        <p:cTn id="43" dur="2500" fill="hold"/>
                                        <p:tgtEl>
                                          <p:spTgt spid="195"/>
                                        </p:tgtEl>
                                        <p:attrNameLst>
                                          <p:attrName>ppt_h</p:attrName>
                                        </p:attrNameLst>
                                      </p:cBhvr>
                                      <p:tavLst>
                                        <p:tav tm="0">
                                          <p:val>
                                            <p:strVal val="4*#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32" fill="hold" grpId="8" nodeType="clickEffect">
                                  <p:stCondLst>
                                    <p:cond delay="0"/>
                                  </p:stCondLst>
                                  <p:iterate>
                                    <p:tmAbs val="0"/>
                                  </p:iterate>
                                  <p:childTnLst>
                                    <p:set>
                                      <p:cBhvr>
                                        <p:cTn id="47" fill="hold"/>
                                        <p:tgtEl>
                                          <p:spTgt spid="197"/>
                                        </p:tgtEl>
                                        <p:attrNameLst>
                                          <p:attrName>style.visibility</p:attrName>
                                        </p:attrNameLst>
                                      </p:cBhvr>
                                      <p:to>
                                        <p:strVal val="visible"/>
                                      </p:to>
                                    </p:set>
                                    <p:anim calcmode="lin" valueType="num">
                                      <p:cBhvr>
                                        <p:cTn id="48" dur="2500" fill="hold"/>
                                        <p:tgtEl>
                                          <p:spTgt spid="197"/>
                                        </p:tgtEl>
                                        <p:attrNameLst>
                                          <p:attrName>ppt_w</p:attrName>
                                        </p:attrNameLst>
                                      </p:cBhvr>
                                      <p:tavLst>
                                        <p:tav tm="0">
                                          <p:val>
                                            <p:strVal val="4*#ppt_w"/>
                                          </p:val>
                                        </p:tav>
                                        <p:tav tm="100000">
                                          <p:val>
                                            <p:strVal val="#ppt_w"/>
                                          </p:val>
                                        </p:tav>
                                      </p:tavLst>
                                    </p:anim>
                                    <p:anim calcmode="lin" valueType="num">
                                      <p:cBhvr>
                                        <p:cTn id="49" dur="2500" fill="hold"/>
                                        <p:tgtEl>
                                          <p:spTgt spid="197"/>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 grpId="1" animBg="1" advAuto="0"/>
      <p:bldP spid="191" grpId="2" animBg="1" advAuto="0"/>
      <p:bldP spid="192" grpId="4" animBg="1" advAuto="0"/>
      <p:bldP spid="193" grpId="5" animBg="1" advAuto="0"/>
      <p:bldP spid="194" grpId="3" animBg="1" advAuto="0"/>
      <p:bldP spid="195" grpId="7" animBg="1" advAuto="0"/>
      <p:bldP spid="196" grpId="6" animBg="1" advAuto="0"/>
      <p:bldP spid="197" grpId="8"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erano una volta tre strumenti musicali che non andavano affatto d’accordo.  Il flauto, la chitarra ed il tamburo continuavano  a discutere perché ognuno sosteneva di essere il migliore.  Il flauto affermava che il suo suono fosse il più dolce di tutti. La chitarra sosteneva che le sue melodie fossero le migliori. Il tamburo diceva che il suo ritmo era impareggiabile."/>
          <p:cNvSpPr txBox="1"/>
          <p:nvPr/>
        </p:nvSpPr>
        <p:spPr>
          <a:xfrm>
            <a:off x="1086888" y="1440391"/>
            <a:ext cx="11075548" cy="79904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just" defTabSz="449580">
              <a:lnSpc>
                <a:spcPct val="107916"/>
              </a:lnSpc>
              <a:spcBef>
                <a:spcPts val="800"/>
              </a:spcBef>
              <a:defRPr sz="4500" b="1">
                <a:solidFill>
                  <a:srgbClr val="000000"/>
                </a:solidFill>
                <a:uFill>
                  <a:solidFill>
                    <a:srgbClr val="000000"/>
                  </a:solidFill>
                </a:uFill>
                <a:latin typeface="Calibri"/>
                <a:ea typeface="Calibri"/>
                <a:cs typeface="Calibri"/>
                <a:sym typeface="Calibri"/>
              </a:defRPr>
            </a:lvl1pPr>
          </a:lstStyle>
          <a:p>
            <a:r>
              <a:t>C’erano una volta tre strumenti musicali che non andavano affatto d’accordo.  Il flauto, la chitarra ed il tamburo continuavano  a discutere perché ognuno sosteneva di essere il migliore.  Il flauto affermava che il suo suono fosse il più dolce di tutti. La chitarra sosteneva che le sue melodie fossero le migliori. Il tamburo diceva che il suo ritmo era impareggiabile.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33"/>
                                        </p:tgtEl>
                                        <p:attrNameLst>
                                          <p:attrName>style.visibility</p:attrName>
                                        </p:attrNameLst>
                                      </p:cBhvr>
                                      <p:to>
                                        <p:strVal val="visible"/>
                                      </p:to>
                                    </p:set>
                                    <p:anim calcmode="lin" valueType="num">
                                      <p:cBhvr>
                                        <p:cTn id="7" dur="1000" fill="hold"/>
                                        <p:tgtEl>
                                          <p:spTgt spid="133"/>
                                        </p:tgtEl>
                                        <p:attrNameLst>
                                          <p:attrName>ppt_w</p:attrName>
                                        </p:attrNameLst>
                                      </p:cBhvr>
                                      <p:tavLst>
                                        <p:tav tm="0">
                                          <p:val>
                                            <p:fltVal val="0"/>
                                          </p:val>
                                        </p:tav>
                                        <p:tav tm="100000">
                                          <p:val>
                                            <p:strVal val="#ppt_w"/>
                                          </p:val>
                                        </p:tav>
                                      </p:tavLst>
                                    </p:anim>
                                    <p:anim calcmode="lin" valueType="num">
                                      <p:cBhvr>
                                        <p:cTn id="8" dur="1000" fill="hold"/>
                                        <p:tgtEl>
                                          <p:spTgt spid="133"/>
                                        </p:tgtEl>
                                        <p:attrNameLst>
                                          <p:attrName>ppt_h</p:attrName>
                                        </p:attrNameLst>
                                      </p:cBhvr>
                                      <p:tavLst>
                                        <p:tav tm="0">
                                          <p:val>
                                            <p:fltVal val="0"/>
                                          </p:val>
                                        </p:tav>
                                        <p:tav tm="100000">
                                          <p:val>
                                            <p:strVal val="#ppt_h"/>
                                          </p:val>
                                        </p:tav>
                                      </p:tavLst>
                                    </p:anim>
                                    <p:anim calcmode="lin" valueType="num">
                                      <p:cBhvr>
                                        <p:cTn id="9" dur="1000" fill="hold"/>
                                        <p:tgtEl>
                                          <p:spTgt spid="13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1"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7" name="images-3.jpeg"/>
          <p:cNvGrpSpPr/>
          <p:nvPr/>
        </p:nvGrpSpPr>
        <p:grpSpPr>
          <a:xfrm>
            <a:off x="800794" y="596304"/>
            <a:ext cx="4185445" cy="4261645"/>
            <a:chOff x="0" y="0"/>
            <a:chExt cx="4185443" cy="4261643"/>
          </a:xfrm>
        </p:grpSpPr>
        <p:pic>
          <p:nvPicPr>
            <p:cNvPr id="136" name="images-3.jpeg" descr="images-3.jpeg"/>
            <p:cNvPicPr>
              <a:picLocks noChangeAspect="1"/>
            </p:cNvPicPr>
            <p:nvPr/>
          </p:nvPicPr>
          <p:blipFill>
            <a:blip r:embed="rId2">
              <a:extLst/>
            </a:blip>
            <a:stretch>
              <a:fillRect/>
            </a:stretch>
          </p:blipFill>
          <p:spPr>
            <a:xfrm>
              <a:off x="127000" y="88900"/>
              <a:ext cx="3931444" cy="3931444"/>
            </a:xfrm>
            <a:prstGeom prst="rect">
              <a:avLst/>
            </a:prstGeom>
            <a:ln>
              <a:noFill/>
            </a:ln>
            <a:effectLst/>
          </p:spPr>
        </p:pic>
        <p:pic>
          <p:nvPicPr>
            <p:cNvPr id="135" name="images-3.jpeg" descr="images-3.jpeg"/>
            <p:cNvPicPr>
              <a:picLocks/>
            </p:cNvPicPr>
            <p:nvPr/>
          </p:nvPicPr>
          <p:blipFill>
            <a:blip r:embed="rId3">
              <a:extLst/>
            </a:blip>
            <a:stretch>
              <a:fillRect/>
            </a:stretch>
          </p:blipFill>
          <p:spPr>
            <a:xfrm>
              <a:off x="0" y="0"/>
              <a:ext cx="4185444" cy="4261644"/>
            </a:xfrm>
            <a:prstGeom prst="rect">
              <a:avLst/>
            </a:prstGeom>
            <a:effectLst/>
          </p:spPr>
        </p:pic>
      </p:grpSp>
      <p:grpSp>
        <p:nvGrpSpPr>
          <p:cNvPr id="140" name="images-1.jpeg"/>
          <p:cNvGrpSpPr/>
          <p:nvPr/>
        </p:nvGrpSpPr>
        <p:grpSpPr>
          <a:xfrm>
            <a:off x="7752853" y="445008"/>
            <a:ext cx="4792838" cy="4869037"/>
            <a:chOff x="0" y="0"/>
            <a:chExt cx="4792836" cy="4869036"/>
          </a:xfrm>
        </p:grpSpPr>
        <p:pic>
          <p:nvPicPr>
            <p:cNvPr id="139" name="images-1.jpeg" descr="images-1.jpeg"/>
            <p:cNvPicPr>
              <a:picLocks noChangeAspect="1"/>
            </p:cNvPicPr>
            <p:nvPr/>
          </p:nvPicPr>
          <p:blipFill>
            <a:blip r:embed="rId4">
              <a:extLst/>
            </a:blip>
            <a:stretch>
              <a:fillRect/>
            </a:stretch>
          </p:blipFill>
          <p:spPr>
            <a:xfrm>
              <a:off x="127000" y="88900"/>
              <a:ext cx="4538837" cy="4538837"/>
            </a:xfrm>
            <a:prstGeom prst="rect">
              <a:avLst/>
            </a:prstGeom>
            <a:ln>
              <a:noFill/>
            </a:ln>
            <a:effectLst/>
          </p:spPr>
        </p:pic>
        <p:pic>
          <p:nvPicPr>
            <p:cNvPr id="138" name="images-1.jpeg" descr="images-1.jpeg"/>
            <p:cNvPicPr>
              <a:picLocks/>
            </p:cNvPicPr>
            <p:nvPr/>
          </p:nvPicPr>
          <p:blipFill>
            <a:blip r:embed="rId5">
              <a:extLst/>
            </a:blip>
            <a:stretch>
              <a:fillRect/>
            </a:stretch>
          </p:blipFill>
          <p:spPr>
            <a:xfrm>
              <a:off x="0" y="0"/>
              <a:ext cx="4792837" cy="4869037"/>
            </a:xfrm>
            <a:prstGeom prst="rect">
              <a:avLst/>
            </a:prstGeom>
            <a:effectLst/>
          </p:spPr>
        </p:pic>
      </p:grpSp>
      <p:grpSp>
        <p:nvGrpSpPr>
          <p:cNvPr id="143" name="images-2.jpeg"/>
          <p:cNvGrpSpPr/>
          <p:nvPr/>
        </p:nvGrpSpPr>
        <p:grpSpPr>
          <a:xfrm>
            <a:off x="3955254" y="5398106"/>
            <a:ext cx="5094292" cy="4122397"/>
            <a:chOff x="0" y="0"/>
            <a:chExt cx="5094290" cy="4122396"/>
          </a:xfrm>
        </p:grpSpPr>
        <p:pic>
          <p:nvPicPr>
            <p:cNvPr id="142" name="images-2.jpeg" descr="images-2.jpeg"/>
            <p:cNvPicPr>
              <a:picLocks noChangeAspect="1"/>
            </p:cNvPicPr>
            <p:nvPr/>
          </p:nvPicPr>
          <p:blipFill>
            <a:blip r:embed="rId6">
              <a:extLst/>
            </a:blip>
            <a:stretch>
              <a:fillRect/>
            </a:stretch>
          </p:blipFill>
          <p:spPr>
            <a:xfrm>
              <a:off x="127000" y="88900"/>
              <a:ext cx="4840291" cy="3792197"/>
            </a:xfrm>
            <a:prstGeom prst="rect">
              <a:avLst/>
            </a:prstGeom>
            <a:ln>
              <a:noFill/>
            </a:ln>
            <a:effectLst/>
          </p:spPr>
        </p:pic>
        <p:pic>
          <p:nvPicPr>
            <p:cNvPr id="141" name="images-2.jpeg" descr="images-2.jpeg"/>
            <p:cNvPicPr>
              <a:picLocks/>
            </p:cNvPicPr>
            <p:nvPr/>
          </p:nvPicPr>
          <p:blipFill>
            <a:blip r:embed="rId7">
              <a:extLst/>
            </a:blip>
            <a:stretch>
              <a:fillRect/>
            </a:stretch>
          </p:blipFill>
          <p:spPr>
            <a:xfrm>
              <a:off x="0" y="0"/>
              <a:ext cx="5094291" cy="4122397"/>
            </a:xfrm>
            <a:prstGeom prst="rect">
              <a:avLst/>
            </a:prstGeom>
            <a:effectLst/>
          </p:spPr>
        </p:pic>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37"/>
                                        </p:tgtEl>
                                        <p:attrNameLst>
                                          <p:attrName>style.visibility</p:attrName>
                                        </p:attrNameLst>
                                      </p:cBhvr>
                                      <p:to>
                                        <p:strVal val="visible"/>
                                      </p:to>
                                    </p:set>
                                    <p:anim calcmode="lin" valueType="num">
                                      <p:cBhvr>
                                        <p:cTn id="7" dur="1000" fill="hold"/>
                                        <p:tgtEl>
                                          <p:spTgt spid="137"/>
                                        </p:tgtEl>
                                        <p:attrNameLst>
                                          <p:attrName>ppt_w</p:attrName>
                                        </p:attrNameLst>
                                      </p:cBhvr>
                                      <p:tavLst>
                                        <p:tav tm="0">
                                          <p:val>
                                            <p:fltVal val="0"/>
                                          </p:val>
                                        </p:tav>
                                        <p:tav tm="100000">
                                          <p:val>
                                            <p:strVal val="#ppt_w"/>
                                          </p:val>
                                        </p:tav>
                                      </p:tavLst>
                                    </p:anim>
                                    <p:anim calcmode="lin" valueType="num">
                                      <p:cBhvr>
                                        <p:cTn id="8" dur="1000" fill="hold"/>
                                        <p:tgtEl>
                                          <p:spTgt spid="137"/>
                                        </p:tgtEl>
                                        <p:attrNameLst>
                                          <p:attrName>ppt_h</p:attrName>
                                        </p:attrNameLst>
                                      </p:cBhvr>
                                      <p:tavLst>
                                        <p:tav tm="0">
                                          <p:val>
                                            <p:fltVal val="0"/>
                                          </p:val>
                                        </p:tav>
                                        <p:tav tm="100000">
                                          <p:val>
                                            <p:strVal val="#ppt_h"/>
                                          </p:val>
                                        </p:tav>
                                      </p:tavLst>
                                    </p:anim>
                                    <p:anim calcmode="lin" valueType="num">
                                      <p:cBhvr>
                                        <p:cTn id="9" dur="1000" fill="hold"/>
                                        <p:tgtEl>
                                          <p:spTgt spid="13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8" fill="hold" grpId="2" nodeType="clickEffect">
                                  <p:stCondLst>
                                    <p:cond delay="0"/>
                                  </p:stCondLst>
                                  <p:iterate>
                                    <p:tmAbs val="0"/>
                                  </p:iterate>
                                  <p:childTnLst>
                                    <p:set>
                                      <p:cBhvr>
                                        <p:cTn id="14" fill="hold"/>
                                        <p:tgtEl>
                                          <p:spTgt spid="140"/>
                                        </p:tgtEl>
                                        <p:attrNameLst>
                                          <p:attrName>style.visibility</p:attrName>
                                        </p:attrNameLst>
                                      </p:cBhvr>
                                      <p:to>
                                        <p:strVal val="visible"/>
                                      </p:to>
                                    </p:set>
                                    <p:anim calcmode="lin" valueType="num">
                                      <p:cBhvr>
                                        <p:cTn id="15" dur="1000" fill="hold"/>
                                        <p:tgtEl>
                                          <p:spTgt spid="140"/>
                                        </p:tgtEl>
                                        <p:attrNameLst>
                                          <p:attrName>ppt_w</p:attrName>
                                        </p:attrNameLst>
                                      </p:cBhvr>
                                      <p:tavLst>
                                        <p:tav tm="0">
                                          <p:val>
                                            <p:fltVal val="0"/>
                                          </p:val>
                                        </p:tav>
                                        <p:tav tm="100000">
                                          <p:val>
                                            <p:strVal val="#ppt_w"/>
                                          </p:val>
                                        </p:tav>
                                      </p:tavLst>
                                    </p:anim>
                                    <p:anim calcmode="lin" valueType="num">
                                      <p:cBhvr>
                                        <p:cTn id="16" dur="1000" fill="hold"/>
                                        <p:tgtEl>
                                          <p:spTgt spid="140"/>
                                        </p:tgtEl>
                                        <p:attrNameLst>
                                          <p:attrName>ppt_h</p:attrName>
                                        </p:attrNameLst>
                                      </p:cBhvr>
                                      <p:tavLst>
                                        <p:tav tm="0">
                                          <p:val>
                                            <p:fltVal val="0"/>
                                          </p:val>
                                        </p:tav>
                                        <p:tav tm="100000">
                                          <p:val>
                                            <p:strVal val="#ppt_h"/>
                                          </p:val>
                                        </p:tav>
                                      </p:tavLst>
                                    </p:anim>
                                    <p:anim calcmode="lin" valueType="num">
                                      <p:cBhvr>
                                        <p:cTn id="17" dur="1000" fill="hold"/>
                                        <p:tgtEl>
                                          <p:spTgt spid="140"/>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4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8" fill="hold" grpId="3" nodeType="clickEffect">
                                  <p:stCondLst>
                                    <p:cond delay="0"/>
                                  </p:stCondLst>
                                  <p:iterate>
                                    <p:tmAbs val="0"/>
                                  </p:iterate>
                                  <p:childTnLst>
                                    <p:set>
                                      <p:cBhvr>
                                        <p:cTn id="22" fill="hold"/>
                                        <p:tgtEl>
                                          <p:spTgt spid="143"/>
                                        </p:tgtEl>
                                        <p:attrNameLst>
                                          <p:attrName>style.visibility</p:attrName>
                                        </p:attrNameLst>
                                      </p:cBhvr>
                                      <p:to>
                                        <p:strVal val="visible"/>
                                      </p:to>
                                    </p:set>
                                    <p:anim calcmode="lin" valueType="num">
                                      <p:cBhvr>
                                        <p:cTn id="23" dur="1000" fill="hold"/>
                                        <p:tgtEl>
                                          <p:spTgt spid="143"/>
                                        </p:tgtEl>
                                        <p:attrNameLst>
                                          <p:attrName>ppt_w</p:attrName>
                                        </p:attrNameLst>
                                      </p:cBhvr>
                                      <p:tavLst>
                                        <p:tav tm="0">
                                          <p:val>
                                            <p:fltVal val="0"/>
                                          </p:val>
                                        </p:tav>
                                        <p:tav tm="100000">
                                          <p:val>
                                            <p:strVal val="#ppt_w"/>
                                          </p:val>
                                        </p:tav>
                                      </p:tavLst>
                                    </p:anim>
                                    <p:anim calcmode="lin" valueType="num">
                                      <p:cBhvr>
                                        <p:cTn id="24" dur="1000" fill="hold"/>
                                        <p:tgtEl>
                                          <p:spTgt spid="143"/>
                                        </p:tgtEl>
                                        <p:attrNameLst>
                                          <p:attrName>ppt_h</p:attrName>
                                        </p:attrNameLst>
                                      </p:cBhvr>
                                      <p:tavLst>
                                        <p:tav tm="0">
                                          <p:val>
                                            <p:fltVal val="0"/>
                                          </p:val>
                                        </p:tav>
                                        <p:tav tm="100000">
                                          <p:val>
                                            <p:strVal val="#ppt_h"/>
                                          </p:val>
                                        </p:tav>
                                      </p:tavLst>
                                    </p:anim>
                                    <p:anim calcmode="lin" valueType="num">
                                      <p:cBhvr>
                                        <p:cTn id="25" dur="1000" fill="hold"/>
                                        <p:tgtEl>
                                          <p:spTgt spid="143"/>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4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1" animBg="1" advAuto="0"/>
      <p:bldP spid="140" grpId="2" animBg="1" advAuto="0"/>
      <p:bldP spid="143" grpId="3"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utti si credevano i migliori e si disprezzavano a vicenda. Perciò ognuno suonava in una parte diversa dell’appartamento in cui vivevano ,ma il suono del tamburo dava fastidio al flauto, quello del flauto disturbava la chitarra e la chitarra infastidiva il tamburo. Nessuno quindi riusciva a suonare tranquillo."/>
          <p:cNvSpPr txBox="1"/>
          <p:nvPr/>
        </p:nvSpPr>
        <p:spPr>
          <a:xfrm>
            <a:off x="1787075" y="1064418"/>
            <a:ext cx="9430650" cy="78406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just" defTabSz="449580">
              <a:lnSpc>
                <a:spcPct val="107916"/>
              </a:lnSpc>
              <a:spcBef>
                <a:spcPts val="800"/>
              </a:spcBef>
              <a:defRPr sz="4400" b="1">
                <a:solidFill>
                  <a:srgbClr val="000000"/>
                </a:solidFill>
                <a:uFill>
                  <a:solidFill>
                    <a:srgbClr val="000000"/>
                  </a:solidFill>
                </a:uFill>
                <a:latin typeface="Calibri"/>
                <a:ea typeface="Calibri"/>
                <a:cs typeface="Calibri"/>
                <a:sym typeface="Calibri"/>
              </a:defRPr>
            </a:lvl1pPr>
          </a:lstStyle>
          <a:p>
            <a:r>
              <a:t>Tutti si credevano i migliori e si disprezzavano a vicenda. Perciò ognuno suonava in una parte diversa dell’appartamento in cui vivevano ,ma il suono del tamburo dava fastidio al flauto, quello del flauto disturbava la chitarra e la chitarra infastidiva il tamburo. Nessuno quindi riusciva a suonare tranquillo.</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45"/>
                                        </p:tgtEl>
                                        <p:attrNameLst>
                                          <p:attrName>style.visibility</p:attrName>
                                        </p:attrNameLst>
                                      </p:cBhvr>
                                      <p:to>
                                        <p:strVal val="visible"/>
                                      </p:to>
                                    </p:set>
                                    <p:anim calcmode="lin" valueType="num">
                                      <p:cBhvr>
                                        <p:cTn id="7" dur="1000" fill="hold"/>
                                        <p:tgtEl>
                                          <p:spTgt spid="145"/>
                                        </p:tgtEl>
                                        <p:attrNameLst>
                                          <p:attrName>ppt_w</p:attrName>
                                        </p:attrNameLst>
                                      </p:cBhvr>
                                      <p:tavLst>
                                        <p:tav tm="0">
                                          <p:val>
                                            <p:fltVal val="0"/>
                                          </p:val>
                                        </p:tav>
                                        <p:tav tm="100000">
                                          <p:val>
                                            <p:strVal val="#ppt_w"/>
                                          </p:val>
                                        </p:tav>
                                      </p:tavLst>
                                    </p:anim>
                                    <p:anim calcmode="lin" valueType="num">
                                      <p:cBhvr>
                                        <p:cTn id="8" dur="1000" fill="hold"/>
                                        <p:tgtEl>
                                          <p:spTgt spid="145"/>
                                        </p:tgtEl>
                                        <p:attrNameLst>
                                          <p:attrName>ppt_h</p:attrName>
                                        </p:attrNameLst>
                                      </p:cBhvr>
                                      <p:tavLst>
                                        <p:tav tm="0">
                                          <p:val>
                                            <p:fltVal val="0"/>
                                          </p:val>
                                        </p:tav>
                                        <p:tav tm="100000">
                                          <p:val>
                                            <p:strVal val="#ppt_h"/>
                                          </p:val>
                                        </p:tav>
                                      </p:tavLst>
                                    </p:anim>
                                    <p:anim calcmode="lin" valueType="num">
                                      <p:cBhvr>
                                        <p:cTn id="9" dur="1000" fill="hold"/>
                                        <p:tgtEl>
                                          <p:spTgt spid="14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1"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images-4.jpeg"/>
          <p:cNvGrpSpPr/>
          <p:nvPr/>
        </p:nvGrpSpPr>
        <p:grpSpPr>
          <a:xfrm>
            <a:off x="2566846" y="640510"/>
            <a:ext cx="7871108" cy="8258916"/>
            <a:chOff x="0" y="0"/>
            <a:chExt cx="7871106" cy="8258915"/>
          </a:xfrm>
        </p:grpSpPr>
        <p:pic>
          <p:nvPicPr>
            <p:cNvPr id="148" name="images-4.jpeg" descr="images-4.jpeg"/>
            <p:cNvPicPr>
              <a:picLocks noChangeAspect="1"/>
            </p:cNvPicPr>
            <p:nvPr/>
          </p:nvPicPr>
          <p:blipFill>
            <a:blip r:embed="rId2">
              <a:extLst/>
            </a:blip>
            <a:stretch>
              <a:fillRect/>
            </a:stretch>
          </p:blipFill>
          <p:spPr>
            <a:xfrm>
              <a:off x="127000" y="88900"/>
              <a:ext cx="7617107" cy="7928716"/>
            </a:xfrm>
            <a:prstGeom prst="rect">
              <a:avLst/>
            </a:prstGeom>
            <a:ln>
              <a:noFill/>
            </a:ln>
            <a:effectLst/>
          </p:spPr>
        </p:pic>
        <p:pic>
          <p:nvPicPr>
            <p:cNvPr id="147" name="images-4.jpeg" descr="images-4.jpeg"/>
            <p:cNvPicPr>
              <a:picLocks/>
            </p:cNvPicPr>
            <p:nvPr/>
          </p:nvPicPr>
          <p:blipFill>
            <a:blip r:embed="rId3">
              <a:extLst/>
            </a:blip>
            <a:stretch>
              <a:fillRect/>
            </a:stretch>
          </p:blipFill>
          <p:spPr>
            <a:xfrm>
              <a:off x="0" y="0"/>
              <a:ext cx="7871107" cy="8258916"/>
            </a:xfrm>
            <a:prstGeom prst="rect">
              <a:avLst/>
            </a:prstGeom>
            <a:effectLst/>
          </p:spPr>
        </p:pic>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49"/>
                                        </p:tgtEl>
                                        <p:attrNameLst>
                                          <p:attrName>style.visibility</p:attrName>
                                        </p:attrNameLst>
                                      </p:cBhvr>
                                      <p:to>
                                        <p:strVal val="visible"/>
                                      </p:to>
                                    </p:set>
                                    <p:anim calcmode="lin" valueType="num">
                                      <p:cBhvr>
                                        <p:cTn id="7" dur="1000" fill="hold"/>
                                        <p:tgtEl>
                                          <p:spTgt spid="149"/>
                                        </p:tgtEl>
                                        <p:attrNameLst>
                                          <p:attrName>ppt_w</p:attrName>
                                        </p:attrNameLst>
                                      </p:cBhvr>
                                      <p:tavLst>
                                        <p:tav tm="0">
                                          <p:val>
                                            <p:fltVal val="0"/>
                                          </p:val>
                                        </p:tav>
                                        <p:tav tm="100000">
                                          <p:val>
                                            <p:strVal val="#ppt_w"/>
                                          </p:val>
                                        </p:tav>
                                      </p:tavLst>
                                    </p:anim>
                                    <p:anim calcmode="lin" valueType="num">
                                      <p:cBhvr>
                                        <p:cTn id="8" dur="1000" fill="hold"/>
                                        <p:tgtEl>
                                          <p:spTgt spid="149"/>
                                        </p:tgtEl>
                                        <p:attrNameLst>
                                          <p:attrName>ppt_h</p:attrName>
                                        </p:attrNameLst>
                                      </p:cBhvr>
                                      <p:tavLst>
                                        <p:tav tm="0">
                                          <p:val>
                                            <p:fltVal val="0"/>
                                          </p:val>
                                        </p:tav>
                                        <p:tav tm="100000">
                                          <p:val>
                                            <p:strVal val="#ppt_h"/>
                                          </p:val>
                                        </p:tav>
                                      </p:tavLst>
                                    </p:anim>
                                    <p:anim calcmode="lin" valueType="num">
                                      <p:cBhvr>
                                        <p:cTn id="9" dur="1000" fill="hold"/>
                                        <p:tgtEl>
                                          <p:spTgt spid="14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1"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Invece di fare musica ,facevano solo tanto rumore. Quando qualcuno si fermava ad ascoltare, era costretto a scappare per evitarsi un bel mal di testa!  E la situazione andò avanti così per molto tempo finchè.... non arrivò ad abitare con loro una bacchetta."/>
          <p:cNvSpPr txBox="1"/>
          <p:nvPr/>
        </p:nvSpPr>
        <p:spPr>
          <a:xfrm>
            <a:off x="1203780" y="2632685"/>
            <a:ext cx="10597240" cy="44564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just" defTabSz="449580">
              <a:lnSpc>
                <a:spcPct val="107916"/>
              </a:lnSpc>
              <a:spcBef>
                <a:spcPts val="800"/>
              </a:spcBef>
              <a:defRPr sz="4400" b="1">
                <a:solidFill>
                  <a:srgbClr val="000000"/>
                </a:solidFill>
                <a:uFill>
                  <a:solidFill>
                    <a:srgbClr val="000000"/>
                  </a:solidFill>
                </a:uFill>
                <a:latin typeface="Calibri"/>
                <a:ea typeface="Calibri"/>
                <a:cs typeface="Calibri"/>
                <a:sym typeface="Calibri"/>
              </a:defRPr>
            </a:lvl1pPr>
          </a:lstStyle>
          <a:p>
            <a:r>
              <a:rPr dirty="0" err="1"/>
              <a:t>Invece</a:t>
            </a:r>
            <a:r>
              <a:rPr dirty="0"/>
              <a:t> di fare </a:t>
            </a:r>
            <a:r>
              <a:rPr dirty="0" err="1" smtClean="0"/>
              <a:t>musica</a:t>
            </a:r>
            <a:r>
              <a:rPr dirty="0" smtClean="0"/>
              <a:t>,</a:t>
            </a:r>
            <a:r>
              <a:rPr lang="it-IT" dirty="0" smtClean="0"/>
              <a:t> </a:t>
            </a:r>
            <a:r>
              <a:rPr dirty="0" err="1" smtClean="0"/>
              <a:t>facevano</a:t>
            </a:r>
            <a:r>
              <a:rPr dirty="0" smtClean="0"/>
              <a:t> </a:t>
            </a:r>
            <a:r>
              <a:rPr dirty="0"/>
              <a:t>solo </a:t>
            </a:r>
            <a:r>
              <a:rPr dirty="0" err="1"/>
              <a:t>tanto</a:t>
            </a:r>
            <a:r>
              <a:rPr dirty="0"/>
              <a:t> </a:t>
            </a:r>
            <a:r>
              <a:rPr dirty="0" err="1"/>
              <a:t>rumore</a:t>
            </a:r>
            <a:r>
              <a:rPr dirty="0"/>
              <a:t>. </a:t>
            </a:r>
            <a:r>
              <a:rPr dirty="0" err="1"/>
              <a:t>Quando</a:t>
            </a:r>
            <a:r>
              <a:rPr dirty="0"/>
              <a:t> </a:t>
            </a:r>
            <a:r>
              <a:rPr dirty="0" err="1"/>
              <a:t>qualcuno</a:t>
            </a:r>
            <a:r>
              <a:rPr dirty="0"/>
              <a:t> </a:t>
            </a:r>
            <a:r>
              <a:rPr dirty="0" err="1"/>
              <a:t>si</a:t>
            </a:r>
            <a:r>
              <a:rPr dirty="0"/>
              <a:t> </a:t>
            </a:r>
            <a:r>
              <a:rPr dirty="0" err="1"/>
              <a:t>fermava</a:t>
            </a:r>
            <a:r>
              <a:rPr dirty="0"/>
              <a:t> ad </a:t>
            </a:r>
            <a:r>
              <a:rPr dirty="0" err="1"/>
              <a:t>ascoltare</a:t>
            </a:r>
            <a:r>
              <a:rPr dirty="0"/>
              <a:t>, era </a:t>
            </a:r>
            <a:r>
              <a:rPr dirty="0" err="1"/>
              <a:t>costretto</a:t>
            </a:r>
            <a:r>
              <a:rPr dirty="0"/>
              <a:t> a </a:t>
            </a:r>
            <a:r>
              <a:rPr dirty="0" err="1"/>
              <a:t>scappare</a:t>
            </a:r>
            <a:r>
              <a:rPr dirty="0"/>
              <a:t> per </a:t>
            </a:r>
            <a:r>
              <a:rPr dirty="0" err="1"/>
              <a:t>evitarsi</a:t>
            </a:r>
            <a:r>
              <a:rPr dirty="0"/>
              <a:t> un bel mal di </a:t>
            </a:r>
            <a:r>
              <a:rPr dirty="0" err="1"/>
              <a:t>testa</a:t>
            </a:r>
            <a:r>
              <a:rPr dirty="0"/>
              <a:t>!  E la </a:t>
            </a:r>
            <a:r>
              <a:rPr dirty="0" err="1"/>
              <a:t>situazione</a:t>
            </a:r>
            <a:r>
              <a:rPr dirty="0"/>
              <a:t> </a:t>
            </a:r>
            <a:r>
              <a:rPr dirty="0" err="1"/>
              <a:t>andò</a:t>
            </a:r>
            <a:r>
              <a:rPr dirty="0"/>
              <a:t> </a:t>
            </a:r>
            <a:r>
              <a:rPr dirty="0" err="1"/>
              <a:t>avanti</a:t>
            </a:r>
            <a:r>
              <a:rPr dirty="0"/>
              <a:t> </a:t>
            </a:r>
            <a:r>
              <a:rPr dirty="0" err="1"/>
              <a:t>così</a:t>
            </a:r>
            <a:r>
              <a:rPr dirty="0"/>
              <a:t> per molto tempo </a:t>
            </a:r>
            <a:r>
              <a:rPr dirty="0" err="1"/>
              <a:t>finchè</a:t>
            </a:r>
            <a:r>
              <a:rPr dirty="0"/>
              <a:t>.... non </a:t>
            </a:r>
            <a:r>
              <a:rPr dirty="0" err="1"/>
              <a:t>arrivò</a:t>
            </a:r>
            <a:r>
              <a:rPr dirty="0"/>
              <a:t> ad </a:t>
            </a:r>
            <a:r>
              <a:rPr dirty="0" err="1"/>
              <a:t>abitare</a:t>
            </a:r>
            <a:r>
              <a:rPr dirty="0"/>
              <a:t> con </a:t>
            </a:r>
            <a:r>
              <a:rPr dirty="0" err="1"/>
              <a:t>loro</a:t>
            </a:r>
            <a:r>
              <a:rPr dirty="0"/>
              <a:t> </a:t>
            </a:r>
            <a:r>
              <a:rPr dirty="0" err="1"/>
              <a:t>una</a:t>
            </a:r>
            <a:r>
              <a:rPr dirty="0"/>
              <a:t> </a:t>
            </a:r>
            <a:r>
              <a:rPr dirty="0" err="1"/>
              <a:t>bacchetta</a:t>
            </a:r>
            <a:r>
              <a:rPr dirty="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51"/>
                                        </p:tgtEl>
                                        <p:attrNameLst>
                                          <p:attrName>style.visibility</p:attrName>
                                        </p:attrNameLst>
                                      </p:cBhvr>
                                      <p:to>
                                        <p:strVal val="visible"/>
                                      </p:to>
                                    </p:set>
                                    <p:anim calcmode="lin" valueType="num">
                                      <p:cBhvr>
                                        <p:cTn id="7" dur="1000" fill="hold"/>
                                        <p:tgtEl>
                                          <p:spTgt spid="151"/>
                                        </p:tgtEl>
                                        <p:attrNameLst>
                                          <p:attrName>ppt_w</p:attrName>
                                        </p:attrNameLst>
                                      </p:cBhvr>
                                      <p:tavLst>
                                        <p:tav tm="0">
                                          <p:val>
                                            <p:fltVal val="0"/>
                                          </p:val>
                                        </p:tav>
                                        <p:tav tm="100000">
                                          <p:val>
                                            <p:strVal val="#ppt_w"/>
                                          </p:val>
                                        </p:tav>
                                      </p:tavLst>
                                    </p:anim>
                                    <p:anim calcmode="lin" valueType="num">
                                      <p:cBhvr>
                                        <p:cTn id="8" dur="1000" fill="hold"/>
                                        <p:tgtEl>
                                          <p:spTgt spid="151"/>
                                        </p:tgtEl>
                                        <p:attrNameLst>
                                          <p:attrName>ppt_h</p:attrName>
                                        </p:attrNameLst>
                                      </p:cBhvr>
                                      <p:tavLst>
                                        <p:tav tm="0">
                                          <p:val>
                                            <p:fltVal val="0"/>
                                          </p:val>
                                        </p:tav>
                                        <p:tav tm="100000">
                                          <p:val>
                                            <p:strVal val="#ppt_h"/>
                                          </p:val>
                                        </p:tav>
                                      </p:tavLst>
                                    </p:anim>
                                    <p:anim calcmode="lin" valueType="num">
                                      <p:cBhvr>
                                        <p:cTn id="9" dur="1000" fill="hold"/>
                                        <p:tgtEl>
                                          <p:spTgt spid="15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5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 grpId="1"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5" name="Unknown.jpeg"/>
          <p:cNvGrpSpPr/>
          <p:nvPr/>
        </p:nvGrpSpPr>
        <p:grpSpPr>
          <a:xfrm>
            <a:off x="3273821" y="1354087"/>
            <a:ext cx="6104882" cy="7351258"/>
            <a:chOff x="0" y="0"/>
            <a:chExt cx="6104880" cy="7351256"/>
          </a:xfrm>
        </p:grpSpPr>
        <p:pic>
          <p:nvPicPr>
            <p:cNvPr id="154" name="Unknown.jpeg" descr="Unknown.jpeg"/>
            <p:cNvPicPr>
              <a:picLocks noChangeAspect="1"/>
            </p:cNvPicPr>
            <p:nvPr/>
          </p:nvPicPr>
          <p:blipFill>
            <a:blip r:embed="rId2">
              <a:extLst/>
            </a:blip>
            <a:stretch>
              <a:fillRect/>
            </a:stretch>
          </p:blipFill>
          <p:spPr>
            <a:xfrm>
              <a:off x="127000" y="88900"/>
              <a:ext cx="5850881" cy="7021057"/>
            </a:xfrm>
            <a:prstGeom prst="rect">
              <a:avLst/>
            </a:prstGeom>
            <a:ln>
              <a:noFill/>
            </a:ln>
            <a:effectLst/>
          </p:spPr>
        </p:pic>
        <p:pic>
          <p:nvPicPr>
            <p:cNvPr id="153" name="Unknown.jpeg" descr="Unknown.jpeg"/>
            <p:cNvPicPr>
              <a:picLocks/>
            </p:cNvPicPr>
            <p:nvPr/>
          </p:nvPicPr>
          <p:blipFill>
            <a:blip r:embed="rId3">
              <a:extLst/>
            </a:blip>
            <a:stretch>
              <a:fillRect/>
            </a:stretch>
          </p:blipFill>
          <p:spPr>
            <a:xfrm>
              <a:off x="0" y="0"/>
              <a:ext cx="6104881" cy="7351257"/>
            </a:xfrm>
            <a:prstGeom prst="rect">
              <a:avLst/>
            </a:prstGeom>
            <a:effectLst/>
          </p:spPr>
        </p:pic>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55"/>
                                        </p:tgtEl>
                                        <p:attrNameLst>
                                          <p:attrName>style.visibility</p:attrName>
                                        </p:attrNameLst>
                                      </p:cBhvr>
                                      <p:to>
                                        <p:strVal val="visible"/>
                                      </p:to>
                                    </p:set>
                                    <p:anim calcmode="lin" valueType="num">
                                      <p:cBhvr>
                                        <p:cTn id="7" dur="1000" fill="hold"/>
                                        <p:tgtEl>
                                          <p:spTgt spid="155"/>
                                        </p:tgtEl>
                                        <p:attrNameLst>
                                          <p:attrName>ppt_w</p:attrName>
                                        </p:attrNameLst>
                                      </p:cBhvr>
                                      <p:tavLst>
                                        <p:tav tm="0">
                                          <p:val>
                                            <p:fltVal val="0"/>
                                          </p:val>
                                        </p:tav>
                                        <p:tav tm="100000">
                                          <p:val>
                                            <p:strVal val="#ppt_w"/>
                                          </p:val>
                                        </p:tav>
                                      </p:tavLst>
                                    </p:anim>
                                    <p:anim calcmode="lin" valueType="num">
                                      <p:cBhvr>
                                        <p:cTn id="8" dur="1000" fill="hold"/>
                                        <p:tgtEl>
                                          <p:spTgt spid="155"/>
                                        </p:tgtEl>
                                        <p:attrNameLst>
                                          <p:attrName>ppt_h</p:attrName>
                                        </p:attrNameLst>
                                      </p:cBhvr>
                                      <p:tavLst>
                                        <p:tav tm="0">
                                          <p:val>
                                            <p:fltVal val="0"/>
                                          </p:val>
                                        </p:tav>
                                        <p:tav tm="100000">
                                          <p:val>
                                            <p:strVal val="#ppt_h"/>
                                          </p:val>
                                        </p:tav>
                                      </p:tavLst>
                                    </p:anim>
                                    <p:anim calcmode="lin" valueType="num">
                                      <p:cBhvr>
                                        <p:cTn id="9" dur="1000" fill="hold"/>
                                        <p:tgtEl>
                                          <p:spTgt spid="15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5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1"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Vedendo quello che accadeva, la bacchetta si  offrì di aiutarli ,ma essi erano convinti che la soluzione migliore fosse separarsi : se ognuno infatti fosse andato a vivere per conto proprio avrebbero potuto suonare a piacere senza darsi fastidio.…"/>
          <p:cNvSpPr txBox="1"/>
          <p:nvPr/>
        </p:nvSpPr>
        <p:spPr>
          <a:xfrm>
            <a:off x="1097421" y="1608280"/>
            <a:ext cx="10554668" cy="6752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just" defTabSz="449580">
              <a:lnSpc>
                <a:spcPct val="107916"/>
              </a:lnSpc>
              <a:spcBef>
                <a:spcPts val="800"/>
              </a:spcBef>
              <a:defRPr sz="4400" b="1">
                <a:solidFill>
                  <a:srgbClr val="000000"/>
                </a:solidFill>
                <a:uFill>
                  <a:solidFill>
                    <a:srgbClr val="000000"/>
                  </a:solidFill>
                </a:uFill>
                <a:latin typeface="Calibri"/>
                <a:ea typeface="Calibri"/>
                <a:cs typeface="Calibri"/>
                <a:sym typeface="Calibri"/>
              </a:defRPr>
            </a:pPr>
            <a:r>
              <a:rPr dirty="0" err="1"/>
              <a:t>Vedendo</a:t>
            </a:r>
            <a:r>
              <a:rPr dirty="0"/>
              <a:t> </a:t>
            </a:r>
            <a:r>
              <a:rPr dirty="0" err="1"/>
              <a:t>quello</a:t>
            </a:r>
            <a:r>
              <a:rPr dirty="0"/>
              <a:t> </a:t>
            </a:r>
            <a:r>
              <a:rPr dirty="0" err="1"/>
              <a:t>che</a:t>
            </a:r>
            <a:r>
              <a:rPr dirty="0"/>
              <a:t> </a:t>
            </a:r>
            <a:r>
              <a:rPr dirty="0" err="1"/>
              <a:t>accadeva</a:t>
            </a:r>
            <a:r>
              <a:rPr dirty="0"/>
              <a:t>, la </a:t>
            </a:r>
            <a:r>
              <a:rPr dirty="0" err="1"/>
              <a:t>bacchetta</a:t>
            </a:r>
            <a:r>
              <a:rPr dirty="0"/>
              <a:t> </a:t>
            </a:r>
            <a:r>
              <a:rPr dirty="0" err="1"/>
              <a:t>si</a:t>
            </a:r>
            <a:r>
              <a:rPr dirty="0"/>
              <a:t>  </a:t>
            </a:r>
            <a:r>
              <a:rPr dirty="0" err="1"/>
              <a:t>offrì</a:t>
            </a:r>
            <a:r>
              <a:rPr dirty="0"/>
              <a:t> di </a:t>
            </a:r>
            <a:r>
              <a:rPr dirty="0" err="1" smtClean="0"/>
              <a:t>aiutarli</a:t>
            </a:r>
            <a:r>
              <a:rPr dirty="0" smtClean="0"/>
              <a:t>,</a:t>
            </a:r>
            <a:r>
              <a:rPr lang="it-IT" dirty="0" smtClean="0"/>
              <a:t> </a:t>
            </a:r>
            <a:r>
              <a:rPr dirty="0" smtClean="0"/>
              <a:t>ma </a:t>
            </a:r>
            <a:r>
              <a:rPr dirty="0" err="1"/>
              <a:t>essi</a:t>
            </a:r>
            <a:r>
              <a:rPr dirty="0"/>
              <a:t> </a:t>
            </a:r>
            <a:r>
              <a:rPr dirty="0" err="1"/>
              <a:t>erano</a:t>
            </a:r>
            <a:r>
              <a:rPr dirty="0"/>
              <a:t> </a:t>
            </a:r>
            <a:r>
              <a:rPr dirty="0" err="1"/>
              <a:t>convinti</a:t>
            </a:r>
            <a:r>
              <a:rPr dirty="0"/>
              <a:t> </a:t>
            </a:r>
            <a:r>
              <a:rPr dirty="0" err="1"/>
              <a:t>che</a:t>
            </a:r>
            <a:r>
              <a:rPr dirty="0"/>
              <a:t> la </a:t>
            </a:r>
            <a:r>
              <a:rPr dirty="0" err="1"/>
              <a:t>soluzione</a:t>
            </a:r>
            <a:r>
              <a:rPr dirty="0"/>
              <a:t> </a:t>
            </a:r>
            <a:r>
              <a:rPr dirty="0" err="1"/>
              <a:t>migliore</a:t>
            </a:r>
            <a:r>
              <a:rPr dirty="0"/>
              <a:t> fosse </a:t>
            </a:r>
            <a:r>
              <a:rPr dirty="0" err="1" smtClean="0"/>
              <a:t>separarsi</a:t>
            </a:r>
            <a:r>
              <a:rPr dirty="0" smtClean="0"/>
              <a:t>: </a:t>
            </a:r>
            <a:r>
              <a:rPr dirty="0"/>
              <a:t>se </a:t>
            </a:r>
            <a:r>
              <a:rPr dirty="0" err="1"/>
              <a:t>ognuno</a:t>
            </a:r>
            <a:r>
              <a:rPr dirty="0"/>
              <a:t> </a:t>
            </a:r>
            <a:r>
              <a:rPr dirty="0" err="1"/>
              <a:t>infatti</a:t>
            </a:r>
            <a:r>
              <a:rPr dirty="0"/>
              <a:t> fosse </a:t>
            </a:r>
            <a:r>
              <a:rPr dirty="0" err="1"/>
              <a:t>andato</a:t>
            </a:r>
            <a:r>
              <a:rPr dirty="0"/>
              <a:t> a </a:t>
            </a:r>
            <a:r>
              <a:rPr dirty="0" err="1"/>
              <a:t>vivere</a:t>
            </a:r>
            <a:r>
              <a:rPr dirty="0"/>
              <a:t> per </a:t>
            </a:r>
            <a:r>
              <a:rPr dirty="0" err="1"/>
              <a:t>conto</a:t>
            </a:r>
            <a:r>
              <a:rPr dirty="0"/>
              <a:t> </a:t>
            </a:r>
            <a:r>
              <a:rPr dirty="0" err="1"/>
              <a:t>proprio</a:t>
            </a:r>
            <a:r>
              <a:rPr dirty="0"/>
              <a:t> </a:t>
            </a:r>
            <a:r>
              <a:rPr dirty="0" err="1"/>
              <a:t>avrebbero</a:t>
            </a:r>
            <a:r>
              <a:rPr dirty="0"/>
              <a:t> </a:t>
            </a:r>
            <a:r>
              <a:rPr dirty="0" err="1"/>
              <a:t>potuto</a:t>
            </a:r>
            <a:r>
              <a:rPr dirty="0"/>
              <a:t> </a:t>
            </a:r>
            <a:r>
              <a:rPr dirty="0" err="1"/>
              <a:t>suonare</a:t>
            </a:r>
            <a:r>
              <a:rPr dirty="0"/>
              <a:t> a </a:t>
            </a:r>
            <a:r>
              <a:rPr dirty="0" err="1"/>
              <a:t>piacere</a:t>
            </a:r>
            <a:r>
              <a:rPr dirty="0"/>
              <a:t> </a:t>
            </a:r>
            <a:r>
              <a:rPr dirty="0" err="1"/>
              <a:t>senza</a:t>
            </a:r>
            <a:r>
              <a:rPr dirty="0"/>
              <a:t> </a:t>
            </a:r>
            <a:r>
              <a:rPr dirty="0" err="1"/>
              <a:t>darsi</a:t>
            </a:r>
            <a:r>
              <a:rPr dirty="0"/>
              <a:t> </a:t>
            </a:r>
            <a:r>
              <a:rPr dirty="0" err="1"/>
              <a:t>fastidio</a:t>
            </a:r>
            <a:r>
              <a:rPr dirty="0"/>
              <a:t>.</a:t>
            </a:r>
          </a:p>
          <a:p>
            <a:pPr algn="just" defTabSz="449580">
              <a:lnSpc>
                <a:spcPct val="107916"/>
              </a:lnSpc>
              <a:spcBef>
                <a:spcPts val="800"/>
              </a:spcBef>
              <a:defRPr sz="4400" b="1">
                <a:solidFill>
                  <a:srgbClr val="000000"/>
                </a:solidFill>
                <a:uFill>
                  <a:solidFill>
                    <a:srgbClr val="000000"/>
                  </a:solidFill>
                </a:uFill>
                <a:latin typeface="Calibri"/>
                <a:ea typeface="Calibri"/>
                <a:cs typeface="Calibri"/>
                <a:sym typeface="Calibri"/>
              </a:defRPr>
            </a:pPr>
            <a:r>
              <a:rPr dirty="0"/>
              <a:t>La </a:t>
            </a:r>
            <a:r>
              <a:rPr dirty="0" err="1"/>
              <a:t>bacchetta</a:t>
            </a:r>
            <a:r>
              <a:rPr dirty="0"/>
              <a:t> </a:t>
            </a:r>
            <a:r>
              <a:rPr dirty="0" err="1"/>
              <a:t>tuttavia</a:t>
            </a:r>
            <a:r>
              <a:rPr dirty="0"/>
              <a:t> </a:t>
            </a:r>
            <a:r>
              <a:rPr dirty="0" err="1"/>
              <a:t>suggerì</a:t>
            </a:r>
            <a:r>
              <a:rPr dirty="0"/>
              <a:t> di fare un </a:t>
            </a:r>
            <a:r>
              <a:rPr dirty="0" err="1" smtClean="0"/>
              <a:t>tentativo</a:t>
            </a:r>
            <a:r>
              <a:rPr dirty="0" smtClean="0"/>
              <a:t>: </a:t>
            </a:r>
            <a:r>
              <a:rPr dirty="0" err="1"/>
              <a:t>suonare</a:t>
            </a:r>
            <a:r>
              <a:rPr dirty="0"/>
              <a:t> </a:t>
            </a:r>
            <a:r>
              <a:rPr dirty="0" err="1"/>
              <a:t>insieme</a:t>
            </a:r>
            <a:r>
              <a:rPr dirty="0"/>
              <a:t> lo </a:t>
            </a:r>
            <a:r>
              <a:rPr dirty="0" err="1"/>
              <a:t>stesso</a:t>
            </a:r>
            <a:r>
              <a:rPr dirty="0"/>
              <a:t> canto. Lei li </a:t>
            </a:r>
            <a:r>
              <a:rPr dirty="0" err="1"/>
              <a:t>avrebbe</a:t>
            </a:r>
            <a:r>
              <a:rPr dirty="0"/>
              <a:t> </a:t>
            </a:r>
            <a:r>
              <a:rPr dirty="0" err="1"/>
              <a:t>aiutati</a:t>
            </a:r>
            <a:r>
              <a:rPr dirty="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8" fill="hold" grpId="1" nodeType="clickEffect">
                                  <p:stCondLst>
                                    <p:cond delay="0"/>
                                  </p:stCondLst>
                                  <p:iterate>
                                    <p:tmAbs val="0"/>
                                  </p:iterate>
                                  <p:childTnLst>
                                    <p:set>
                                      <p:cBhvr>
                                        <p:cTn id="6" fill="hold"/>
                                        <p:tgtEl>
                                          <p:spTgt spid="157"/>
                                        </p:tgtEl>
                                        <p:attrNameLst>
                                          <p:attrName>style.visibility</p:attrName>
                                        </p:attrNameLst>
                                      </p:cBhvr>
                                      <p:to>
                                        <p:strVal val="visible"/>
                                      </p:to>
                                    </p:set>
                                    <p:anim calcmode="lin" valueType="num">
                                      <p:cBhvr>
                                        <p:cTn id="7" dur="1000" fill="hold"/>
                                        <p:tgtEl>
                                          <p:spTgt spid="157"/>
                                        </p:tgtEl>
                                        <p:attrNameLst>
                                          <p:attrName>ppt_w</p:attrName>
                                        </p:attrNameLst>
                                      </p:cBhvr>
                                      <p:tavLst>
                                        <p:tav tm="0">
                                          <p:val>
                                            <p:fltVal val="0"/>
                                          </p:val>
                                        </p:tav>
                                        <p:tav tm="100000">
                                          <p:val>
                                            <p:strVal val="#ppt_w"/>
                                          </p:val>
                                        </p:tav>
                                      </p:tavLst>
                                    </p:anim>
                                    <p:anim calcmode="lin" valueType="num">
                                      <p:cBhvr>
                                        <p:cTn id="8" dur="1000" fill="hold"/>
                                        <p:tgtEl>
                                          <p:spTgt spid="157"/>
                                        </p:tgtEl>
                                        <p:attrNameLst>
                                          <p:attrName>ppt_h</p:attrName>
                                        </p:attrNameLst>
                                      </p:cBhvr>
                                      <p:tavLst>
                                        <p:tav tm="0">
                                          <p:val>
                                            <p:fltVal val="0"/>
                                          </p:val>
                                        </p:tav>
                                        <p:tav tm="100000">
                                          <p:val>
                                            <p:strVal val="#ppt_h"/>
                                          </p:val>
                                        </p:tav>
                                      </p:tavLst>
                                    </p:anim>
                                    <p:anim calcmode="lin" valueType="num">
                                      <p:cBhvr>
                                        <p:cTn id="9" dur="1000" fill="hold"/>
                                        <p:tgtEl>
                                          <p:spTgt spid="15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5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 grpId="1"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9" name="images.jpeg" descr="images.jpeg"/>
          <p:cNvPicPr>
            <a:picLocks noChangeAspect="1"/>
          </p:cNvPicPr>
          <p:nvPr/>
        </p:nvPicPr>
        <p:blipFill>
          <a:blip r:embed="rId2">
            <a:extLst/>
          </a:blip>
          <a:stretch>
            <a:fillRect/>
          </a:stretch>
        </p:blipFill>
        <p:spPr>
          <a:xfrm>
            <a:off x="1164044" y="1391192"/>
            <a:ext cx="10676712" cy="6289023"/>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159"/>
                                        </p:tgtEl>
                                        <p:attrNameLst>
                                          <p:attrName>style.visibility</p:attrName>
                                        </p:attrNameLst>
                                      </p:cBhvr>
                                      <p:to>
                                        <p:strVal val="visible"/>
                                      </p:to>
                                    </p:set>
                                    <p:animEffect transition="in" filter="dissolve">
                                      <p:cBhvr>
                                        <p:cTn id="7" dur="15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1" animBg="1" advAuto="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New_Template3">
  <a:themeElements>
    <a:clrScheme name="New_Template3">
      <a:dk1>
        <a:srgbClr val="606060"/>
      </a:dk1>
      <a:lt1>
        <a:srgbClr val="006060"/>
      </a:lt1>
      <a:dk2>
        <a:srgbClr val="5B5854"/>
      </a:dk2>
      <a:lt2>
        <a:srgbClr val="C9C3BA"/>
      </a:lt2>
      <a:accent1>
        <a:srgbClr val="708CA5"/>
      </a:accent1>
      <a:accent2>
        <a:srgbClr val="80A7A7"/>
      </a:accent2>
      <a:accent3>
        <a:srgbClr val="98A66D"/>
      </a:accent3>
      <a:accent4>
        <a:srgbClr val="CF9E5B"/>
      </a:accent4>
      <a:accent5>
        <a:srgbClr val="C87C6D"/>
      </a:accent5>
      <a:accent6>
        <a:srgbClr val="837B9A"/>
      </a:accent6>
      <a:hlink>
        <a:srgbClr val="0000FF"/>
      </a:hlink>
      <a:folHlink>
        <a:srgbClr val="FF00FF"/>
      </a:folHlink>
    </a:clrScheme>
    <a:fontScheme name="New_Template3">
      <a:majorFont>
        <a:latin typeface="Gill Sans Light"/>
        <a:ea typeface="Gill Sans Light"/>
        <a:cs typeface="Gill Sans Light"/>
      </a:majorFont>
      <a:minorFont>
        <a:latin typeface="Gill Sans"/>
        <a:ea typeface="Gill Sans"/>
        <a:cs typeface="Gill Sans"/>
      </a:minorFont>
    </a:fontScheme>
    <a:fmtScheme name="New_Templat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5400000" rotWithShape="0">
              <a:srgbClr val="000000">
                <a:alpha val="60000"/>
              </a:srgbClr>
            </a:outerShdw>
          </a:effectLst>
        </a:effectStyle>
        <a:effectStyle>
          <a:effectLst>
            <a:outerShdw blurRad="50800" dist="25400" dir="5400000" rotWithShape="0">
              <a:srgbClr val="000000">
                <a:alpha val="6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outerShdw blurRad="25400" dist="12700" dir="5400000" rotWithShape="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8100" cap="flat">
          <a:solidFill>
            <a:srgbClr val="6F6A5A"/>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ew_Template3">
  <a:themeElements>
    <a:clrScheme name="New_Template3">
      <a:dk1>
        <a:srgbClr val="000000"/>
      </a:dk1>
      <a:lt1>
        <a:srgbClr val="FFFFFF"/>
      </a:lt1>
      <a:dk2>
        <a:srgbClr val="5B5854"/>
      </a:dk2>
      <a:lt2>
        <a:srgbClr val="C9C3BA"/>
      </a:lt2>
      <a:accent1>
        <a:srgbClr val="708CA5"/>
      </a:accent1>
      <a:accent2>
        <a:srgbClr val="80A7A7"/>
      </a:accent2>
      <a:accent3>
        <a:srgbClr val="98A66D"/>
      </a:accent3>
      <a:accent4>
        <a:srgbClr val="CF9E5B"/>
      </a:accent4>
      <a:accent5>
        <a:srgbClr val="C87C6D"/>
      </a:accent5>
      <a:accent6>
        <a:srgbClr val="837B9A"/>
      </a:accent6>
      <a:hlink>
        <a:srgbClr val="0000FF"/>
      </a:hlink>
      <a:folHlink>
        <a:srgbClr val="FF00FF"/>
      </a:folHlink>
    </a:clrScheme>
    <a:fontScheme name="New_Template3">
      <a:majorFont>
        <a:latin typeface="Gill Sans Light"/>
        <a:ea typeface="Gill Sans Light"/>
        <a:cs typeface="Gill Sans Light"/>
      </a:majorFont>
      <a:minorFont>
        <a:latin typeface="Gill Sans"/>
        <a:ea typeface="Gill Sans"/>
        <a:cs typeface="Gill Sans"/>
      </a:minorFont>
    </a:fontScheme>
    <a:fmtScheme name="New_Templat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5400000" rotWithShape="0">
              <a:srgbClr val="000000">
                <a:alpha val="60000"/>
              </a:srgbClr>
            </a:outerShdw>
          </a:effectLst>
        </a:effectStyle>
        <a:effectStyle>
          <a:effectLst>
            <a:outerShdw blurRad="50800" dist="25400" dir="5400000" rotWithShape="0">
              <a:srgbClr val="000000">
                <a:alpha val="6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outerShdw blurRad="25400" dist="12700" dir="5400000" rotWithShape="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8100" cap="flat">
          <a:solidFill>
            <a:srgbClr val="6F6A5A"/>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60606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456</Words>
  <Application>Microsoft Office PowerPoint</Application>
  <PresentationFormat>Personalizzato</PresentationFormat>
  <Paragraphs>28</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New_Template3</vt:lpstr>
      <vt:lpstr>La piccola orchestra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piccola orchestra</dc:title>
  <cp:lastModifiedBy>Laura Olcese</cp:lastModifiedBy>
  <cp:revision>1</cp:revision>
  <dcterms:modified xsi:type="dcterms:W3CDTF">2020-09-03T07:35:06Z</dcterms:modified>
</cp:coreProperties>
</file>