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hape 9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Titolo Testo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www.micromedia.unisal.it/" TargetMode="External"/><Relationship Id="rId3" Type="http://schemas.openxmlformats.org/officeDocument/2006/relationships/image" Target="../media/image2.jpeg"/><Relationship Id="rId4" Type="http://schemas.openxmlformats.org/officeDocument/2006/relationships/image" Target="../media/image1.jpeg"/><Relationship Id="rId5" Type="http://schemas.openxmlformats.org/officeDocument/2006/relationships/image" Target="../media/image5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9962" y="3786187"/>
            <a:ext cx="7472363" cy="1908176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Logo graffa 1 filo, rosso.png" descr="Logo graffa 1 filo, ross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76600" y="5732462"/>
            <a:ext cx="2667000" cy="708026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Senza titolo.jpg" descr="Senza titolo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55875" y="404812"/>
            <a:ext cx="4230688" cy="32972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0" advTm="6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4" grpId="1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7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i spinge verso il profondo della riflessione e a penetrare la realtà di noi stessi."/>
          <p:cNvSpPr txBox="1"/>
          <p:nvPr/>
        </p:nvSpPr>
        <p:spPr>
          <a:xfrm>
            <a:off x="755650" y="5300662"/>
            <a:ext cx="8002588" cy="850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l">
              <a:lnSpc>
                <a:spcPct val="90000"/>
              </a:lnSpc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Ci spinge verso il profondo della riflessione</a:t>
            </a:r>
            <a:br/>
            <a:r>
              <a:t>e a penetrare la realtà di noi stessi.  </a:t>
            </a:r>
          </a:p>
        </p:txBody>
      </p:sp>
      <p:sp>
        <p:nvSpPr>
          <p:cNvPr id="138" name="Esiste la persona “color grigio”."/>
          <p:cNvSpPr txBox="1"/>
          <p:nvPr/>
        </p:nvSpPr>
        <p:spPr>
          <a:xfrm>
            <a:off x="2555875" y="549275"/>
            <a:ext cx="5943600" cy="48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lnSpc>
                <a:spcPct val="120000"/>
              </a:lnSpc>
              <a:spcBef>
                <a:spcPts val="16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Esiste la persona </a:t>
            </a:r>
            <a:r>
              <a:t>“</a:t>
            </a:r>
            <a:r>
              <a:t>color grigio”.</a:t>
            </a:r>
          </a:p>
        </p:txBody>
      </p:sp>
      <p:sp>
        <p:nvSpPr>
          <p:cNvPr id="139" name="C’insegna il silenzio, la capacità di andare verso il nostro interno e l’autoconoscenza."/>
          <p:cNvSpPr txBox="1"/>
          <p:nvPr/>
        </p:nvSpPr>
        <p:spPr>
          <a:xfrm>
            <a:off x="395287" y="1125537"/>
            <a:ext cx="8232776" cy="850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lnSpc>
                <a:spcPct val="90000"/>
              </a:lnSpc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C</a:t>
            </a:r>
            <a:r>
              <a:t>’</a:t>
            </a:r>
            <a:r>
              <a:t>insegna il silenzio, la capacità di andare</a:t>
            </a:r>
            <a:br/>
            <a:r>
              <a:t>verso il nostro interno e l’autoconoscenza. </a:t>
            </a:r>
          </a:p>
        </p:txBody>
      </p:sp>
      <p:pic>
        <p:nvPicPr>
          <p:cNvPr id="140" name="Senza titolo.jpg" descr="Senza titol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4212" y="2060575"/>
            <a:ext cx="3987801" cy="31099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0 (27).png" descr="0 (27)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48262" y="2349500"/>
            <a:ext cx="2851151" cy="25463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15000" p14:dur="12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16" presetID="23" grpId="2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Class="entr" nodeType="afterEffect" presetSubtype="16" presetID="23" grpId="3" fill="hold">
                                  <p:stCondLst>
                                    <p:cond delay="3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8" grpId="1"/>
      <p:bldP build="whole" bldLvl="1" animBg="1" rev="0" advAuto="0" spid="139" grpId="2"/>
      <p:bldP build="whole" bldLvl="1" animBg="1" rev="0" advAuto="0" spid="137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Esiste la persona “colore nero”: abile nel mostrare il nostro lato più oscuro, con parole spesso dure."/>
          <p:cNvSpPr txBox="1"/>
          <p:nvPr/>
        </p:nvSpPr>
        <p:spPr>
          <a:xfrm>
            <a:off x="1331912" y="620712"/>
            <a:ext cx="6951663" cy="1295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spcBef>
                <a:spcPts val="16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Esiste la persona </a:t>
            </a:r>
            <a:r>
              <a:t>“</a:t>
            </a:r>
            <a:r>
              <a:t>colore nero”:</a:t>
            </a:r>
            <a:br/>
            <a:r>
              <a:t>abile nel mostrare il nostro lato più oscuro,</a:t>
            </a:r>
            <a:br/>
            <a:r>
              <a:t>con parole spesso dure.</a:t>
            </a:r>
          </a:p>
        </p:txBody>
      </p:sp>
      <p:sp>
        <p:nvSpPr>
          <p:cNvPr id="144" name="Ci parla senza “anestesia”. Ci aiuta, se siamo saggi, a migliorare la nostra vita."/>
          <p:cNvSpPr txBox="1"/>
          <p:nvPr/>
        </p:nvSpPr>
        <p:spPr>
          <a:xfrm>
            <a:off x="684212" y="5157787"/>
            <a:ext cx="7848601" cy="850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l">
              <a:lnSpc>
                <a:spcPct val="90000"/>
              </a:lnSpc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Ci parla senza </a:t>
            </a:r>
            <a:r>
              <a:t>“</a:t>
            </a:r>
            <a:r>
              <a:t>anestesia”.</a:t>
            </a:r>
            <a:br/>
            <a:r>
              <a:t>Ci aiuta, se siamo saggi, a migliorare la nostra vita.</a:t>
            </a:r>
          </a:p>
        </p:txBody>
      </p:sp>
      <p:pic>
        <p:nvPicPr>
          <p:cNvPr id="145" name="Senza titolo.jpg" descr="Senza titol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750" y="2060575"/>
            <a:ext cx="3989388" cy="31099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0 (27).png" descr="0 (27)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48262" y="2349500"/>
            <a:ext cx="2851151" cy="25463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16" presetID="23" grpId="2" fill="hold">
                                  <p:stCondLst>
                                    <p:cond delay="3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2"/>
      <p:bldP build="whole" bldLvl="1" animBg="1" rev="0" advAuto="0" spid="14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e riunissimo tutte le persone in un grande incontro contempleremmo"/>
          <p:cNvSpPr txBox="1"/>
          <p:nvPr/>
        </p:nvSpPr>
        <p:spPr>
          <a:xfrm>
            <a:off x="2484437" y="3068637"/>
            <a:ext cx="5854701" cy="889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spcBef>
                <a:spcPts val="16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Se riunissimo tutte le persone</a:t>
            </a:r>
            <a:br/>
            <a:r>
              <a:t>in un grande incontro contempleremmo</a:t>
            </a:r>
          </a:p>
        </p:txBody>
      </p:sp>
      <p:sp>
        <p:nvSpPr>
          <p:cNvPr id="149" name="un arcobaleno di amore!"/>
          <p:cNvSpPr txBox="1"/>
          <p:nvPr/>
        </p:nvSpPr>
        <p:spPr>
          <a:xfrm>
            <a:off x="2700337" y="4292600"/>
            <a:ext cx="5543551" cy="798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612648">
              <a:defRPr b="1" sz="4154">
                <a:ln w="5701">
                  <a:solidFill>
                    <a:schemeClr val="accent2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42545" dist="25527" dir="2700000">
                    <a:srgbClr val="808080">
                      <a:alpha val="43136"/>
                    </a:srgbClr>
                  </a:outerShdw>
                </a:effectLst>
              </a:defRPr>
            </a:lvl1pPr>
          </a:lstStyle>
          <a:p>
            <a:pPr/>
            <a:r>
              <a:t>un arcobaleno di amore!</a:t>
            </a:r>
          </a:p>
        </p:txBody>
      </p:sp>
      <p:pic>
        <p:nvPicPr>
          <p:cNvPr id="150" name="pulsante microm. acciaio e blu 500x35.jpg" descr="pulsante microm. acciaio e blu 500x35.jpg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08400" y="5589587"/>
            <a:ext cx="4572000" cy="3206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Senza titolo.jpg" descr="Senza titolo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19700" y="692150"/>
            <a:ext cx="3125788" cy="24368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0.png" descr="0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95287" y="1557337"/>
            <a:ext cx="2816226" cy="46450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2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Class="entr" nodeType="afterEffect" presetSubtype="8" presetID="22" grpId="2" fill="hold">
                                  <p:stCondLst>
                                    <p:cond delay="2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Class="entr" nodeType="afterEffect" presetSubtype="16" presetID="23" grpId="3" fill="hold">
                                  <p:stCondLst>
                                    <p:cond delay="4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0" grpId="3"/>
      <p:bldP build="whole" bldLvl="1" animBg="1" rev="0" advAuto="0" spid="148" grpId="1"/>
      <p:bldP build="whole" bldLvl="1" animBg="1" rev="0" advAuto="0" spid="149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7646" y="777594"/>
            <a:ext cx="7968708" cy="5302812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254000" dist="127000" dir="16200000">
              <a:srgbClr val="000000">
                <a:alpha val="70000"/>
              </a:srgbClr>
            </a:outerShdw>
          </a:effectLst>
        </p:spPr>
      </p:pic>
      <p:sp>
        <p:nvSpPr>
          <p:cNvPr id="155" name="Tu di che colore sei?"/>
          <p:cNvSpPr txBox="1"/>
          <p:nvPr/>
        </p:nvSpPr>
        <p:spPr>
          <a:xfrm>
            <a:off x="1909902" y="3091180"/>
            <a:ext cx="5578196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5200">
                <a:latin typeface="Snell Roundhand Bold"/>
                <a:ea typeface="Snell Roundhand Bold"/>
                <a:cs typeface="Snell Roundhand Bold"/>
                <a:sym typeface="Snell Roundhand Bold"/>
              </a:defRPr>
            </a:lvl1pPr>
          </a:lstStyle>
          <a:p>
            <a:pPr/>
            <a:r>
              <a:t>Tu di che colore sei?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15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4" grpId="1"/>
      <p:bldP build="whole" bldLvl="1" animBg="1" rev="0" advAuto="0" spid="155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crivere sull’arcobaleno le qualità"/>
          <p:cNvSpPr txBox="1"/>
          <p:nvPr/>
        </p:nvSpPr>
        <p:spPr>
          <a:xfrm>
            <a:off x="881278" y="1421130"/>
            <a:ext cx="7711644" cy="789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4400">
                <a:latin typeface="Snell Roundhand Bold"/>
                <a:ea typeface="Snell Roundhand Bold"/>
                <a:cs typeface="Snell Roundhand Bold"/>
                <a:sym typeface="Snell Roundhand Bold"/>
              </a:defRPr>
            </a:lvl1pPr>
          </a:lstStyle>
          <a:p>
            <a:pPr/>
            <a:r>
              <a:t>Scrivere sull’arcobaleno le qualità</a:t>
            </a:r>
          </a:p>
        </p:txBody>
      </p:sp>
      <p:sp>
        <p:nvSpPr>
          <p:cNvPr id="158" name="Positive"/>
          <p:cNvSpPr txBox="1"/>
          <p:nvPr/>
        </p:nvSpPr>
        <p:spPr>
          <a:xfrm>
            <a:off x="3583939" y="3034030"/>
            <a:ext cx="1976121" cy="789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4400">
                <a:latin typeface="Snell Roundhand Bold"/>
                <a:ea typeface="Snell Roundhand Bold"/>
                <a:cs typeface="Snell Roundhand Bold"/>
                <a:sym typeface="Snell Roundhand Bold"/>
              </a:defRPr>
            </a:lvl1pPr>
          </a:lstStyle>
          <a:p>
            <a:pPr/>
            <a:r>
              <a:t>Positive</a:t>
            </a:r>
          </a:p>
        </p:txBody>
      </p:sp>
      <p:sp>
        <p:nvSpPr>
          <p:cNvPr id="159" name="E"/>
          <p:cNvSpPr txBox="1"/>
          <p:nvPr/>
        </p:nvSpPr>
        <p:spPr>
          <a:xfrm>
            <a:off x="5738240" y="3999230"/>
            <a:ext cx="486919" cy="789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4400">
                <a:latin typeface="Snell Roundhand Bold"/>
                <a:ea typeface="Snell Roundhand Bold"/>
                <a:cs typeface="Snell Roundhand Bold"/>
                <a:sym typeface="Snell Roundhand Bold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160" name="Negative"/>
          <p:cNvSpPr txBox="1"/>
          <p:nvPr/>
        </p:nvSpPr>
        <p:spPr>
          <a:xfrm>
            <a:off x="2200249" y="5231130"/>
            <a:ext cx="2152702" cy="789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4400">
                <a:latin typeface="Snell Roundhand Bold"/>
                <a:ea typeface="Snell Roundhand Bold"/>
                <a:cs typeface="Snell Roundhand Bold"/>
                <a:sym typeface="Snell Roundhand Bold"/>
              </a:defRPr>
            </a:lvl1pPr>
          </a:lstStyle>
          <a:p>
            <a:pPr/>
            <a:r>
              <a:t>Negative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8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8" presetID="15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0" grpId="4"/>
      <p:bldP build="whole" bldLvl="1" animBg="1" rev="0" advAuto="0" spid="158" grpId="2"/>
      <p:bldP build="whole" bldLvl="1" animBg="1" rev="0" advAuto="0" spid="159" grpId="3"/>
      <p:bldP build="whole" bldLvl="1" animBg="1" rev="0" advAuto="0" spid="15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ages.jpeg" descr="images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5589" y="729635"/>
            <a:ext cx="7532822" cy="5170130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CORAGGIO"/>
          <p:cNvSpPr txBox="1"/>
          <p:nvPr/>
        </p:nvSpPr>
        <p:spPr>
          <a:xfrm>
            <a:off x="3099687" y="741803"/>
            <a:ext cx="2071203" cy="421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b="1"/>
            </a:lvl1pPr>
          </a:lstStyle>
          <a:p>
            <a:pPr/>
            <a:r>
              <a:t>CORAGGIO</a:t>
            </a:r>
          </a:p>
        </p:txBody>
      </p:sp>
      <p:sp>
        <p:nvSpPr>
          <p:cNvPr id="164" name="AGGRESSIVITA’"/>
          <p:cNvSpPr txBox="1"/>
          <p:nvPr/>
        </p:nvSpPr>
        <p:spPr>
          <a:xfrm>
            <a:off x="554454" y="1516504"/>
            <a:ext cx="2497892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b="1"/>
            </a:lvl1pPr>
          </a:lstStyle>
          <a:p>
            <a:pPr/>
            <a:r>
              <a:t>AGGRESSIVITA’</a:t>
            </a:r>
          </a:p>
        </p:txBody>
      </p:sp>
      <p:sp>
        <p:nvSpPr>
          <p:cNvPr id="165" name="ATTENZIONE"/>
          <p:cNvSpPr txBox="1"/>
          <p:nvPr/>
        </p:nvSpPr>
        <p:spPr>
          <a:xfrm>
            <a:off x="3311768" y="1287904"/>
            <a:ext cx="2114064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b="1"/>
            </a:lvl1pPr>
          </a:lstStyle>
          <a:p>
            <a:pPr/>
            <a:r>
              <a:t>ATTENZIONE</a:t>
            </a:r>
          </a:p>
        </p:txBody>
      </p:sp>
      <p:sp>
        <p:nvSpPr>
          <p:cNvPr id="166" name="PRESUNZIONE"/>
          <p:cNvSpPr txBox="1"/>
          <p:nvPr/>
        </p:nvSpPr>
        <p:spPr>
          <a:xfrm>
            <a:off x="993348" y="2176904"/>
            <a:ext cx="2305904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b="1"/>
            </a:lvl1pPr>
          </a:lstStyle>
          <a:p>
            <a:pPr/>
            <a:r>
              <a:t>PRESUNZIONE</a:t>
            </a:r>
          </a:p>
        </p:txBody>
      </p:sp>
      <p:sp>
        <p:nvSpPr>
          <p:cNvPr id="167" name="PAZIENZA"/>
          <p:cNvSpPr txBox="1"/>
          <p:nvPr/>
        </p:nvSpPr>
        <p:spPr>
          <a:xfrm>
            <a:off x="860816" y="4158104"/>
            <a:ext cx="1656568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b="1"/>
            </a:lvl1pPr>
          </a:lstStyle>
          <a:p>
            <a:pPr/>
            <a:r>
              <a:t>PAZIENZA</a:t>
            </a:r>
          </a:p>
        </p:txBody>
      </p:sp>
      <p:sp>
        <p:nvSpPr>
          <p:cNvPr id="168" name="IMPAZIENZA"/>
          <p:cNvSpPr txBox="1"/>
          <p:nvPr/>
        </p:nvSpPr>
        <p:spPr>
          <a:xfrm>
            <a:off x="1648266" y="2977004"/>
            <a:ext cx="2062868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b="1"/>
            </a:lvl1pPr>
          </a:lstStyle>
          <a:p>
            <a:pPr/>
            <a:r>
              <a:t>IMPAZIENZA</a:t>
            </a:r>
          </a:p>
        </p:txBody>
      </p:sp>
      <p:sp>
        <p:nvSpPr>
          <p:cNvPr id="169" name="CALMA"/>
          <p:cNvSpPr txBox="1"/>
          <p:nvPr/>
        </p:nvSpPr>
        <p:spPr>
          <a:xfrm>
            <a:off x="4185562" y="2176904"/>
            <a:ext cx="1255476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b="1"/>
            </a:lvl1pPr>
          </a:lstStyle>
          <a:p>
            <a:pPr/>
            <a:r>
              <a:t>CALMA</a:t>
            </a:r>
          </a:p>
        </p:txBody>
      </p:sp>
      <p:sp>
        <p:nvSpPr>
          <p:cNvPr id="170" name="FRETTA"/>
          <p:cNvSpPr txBox="1"/>
          <p:nvPr/>
        </p:nvSpPr>
        <p:spPr>
          <a:xfrm>
            <a:off x="2376383" y="3777104"/>
            <a:ext cx="1317834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b="1"/>
            </a:lvl1pPr>
          </a:lstStyle>
          <a:p>
            <a:pPr/>
            <a:r>
              <a:t>FRETTA</a:t>
            </a:r>
          </a:p>
        </p:txBody>
      </p:sp>
      <p:sp>
        <p:nvSpPr>
          <p:cNvPr id="171" name="POSITIVITA’"/>
          <p:cNvSpPr txBox="1"/>
          <p:nvPr/>
        </p:nvSpPr>
        <p:spPr>
          <a:xfrm>
            <a:off x="5321270" y="1910204"/>
            <a:ext cx="1955860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b="1"/>
            </a:lvl1pPr>
          </a:lstStyle>
          <a:p>
            <a:pPr/>
            <a:r>
              <a:t>POSITIVITA’</a:t>
            </a:r>
          </a:p>
        </p:txBody>
      </p:sp>
      <p:sp>
        <p:nvSpPr>
          <p:cNvPr id="172" name="NEGATIVITA’"/>
          <p:cNvSpPr txBox="1"/>
          <p:nvPr/>
        </p:nvSpPr>
        <p:spPr>
          <a:xfrm>
            <a:off x="1984072" y="5212204"/>
            <a:ext cx="2102456" cy="421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b="1"/>
            </a:lvl1pPr>
          </a:lstStyle>
          <a:p>
            <a:pPr/>
            <a:r>
              <a:t>NEGATIVITA’</a:t>
            </a:r>
          </a:p>
        </p:txBody>
      </p:sp>
      <p:sp>
        <p:nvSpPr>
          <p:cNvPr id="173" name="ALLEGRIA"/>
          <p:cNvSpPr txBox="1"/>
          <p:nvPr/>
        </p:nvSpPr>
        <p:spPr>
          <a:xfrm>
            <a:off x="4202256" y="3218304"/>
            <a:ext cx="1730088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pPr/>
            <a:r>
              <a:t>ALLEGRIA</a:t>
            </a:r>
          </a:p>
        </p:txBody>
      </p:sp>
      <p:sp>
        <p:nvSpPr>
          <p:cNvPr id="174" name="INSODDISFAZIONE"/>
          <p:cNvSpPr txBox="1"/>
          <p:nvPr/>
        </p:nvSpPr>
        <p:spPr>
          <a:xfrm>
            <a:off x="2566635" y="4577204"/>
            <a:ext cx="2943930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pPr/>
            <a:r>
              <a:t>INSODDISFAZIONE</a:t>
            </a:r>
          </a:p>
        </p:txBody>
      </p:sp>
      <p:sp>
        <p:nvSpPr>
          <p:cNvPr id="175" name="ACCOGLIENZA"/>
          <p:cNvSpPr txBox="1"/>
          <p:nvPr/>
        </p:nvSpPr>
        <p:spPr>
          <a:xfrm>
            <a:off x="3253997" y="4094604"/>
            <a:ext cx="2407406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pPr/>
            <a:r>
              <a:t>ACCOGLIENZA</a:t>
            </a:r>
          </a:p>
        </p:txBody>
      </p:sp>
      <p:sp>
        <p:nvSpPr>
          <p:cNvPr id="176" name="DIFFIDENZA"/>
          <p:cNvSpPr txBox="1"/>
          <p:nvPr/>
        </p:nvSpPr>
        <p:spPr>
          <a:xfrm>
            <a:off x="4447897" y="2659504"/>
            <a:ext cx="2000806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pPr/>
            <a:r>
              <a:t>DIFFIDENZA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15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1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1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1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1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Subtype="1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1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Class="entr" nodeType="clickEffect" presetSubtype="1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1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clickEffect" presetSubtype="1" presetID="2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6"/>
      <p:bldP build="whole" bldLvl="1" animBg="1" rev="0" advAuto="0" spid="175" grpId="12"/>
      <p:bldP build="whole" bldLvl="1" animBg="1" rev="0" advAuto="0" spid="162" grpId="1"/>
      <p:bldP build="whole" bldLvl="1" animBg="1" rev="0" advAuto="0" spid="170" grpId="8"/>
      <p:bldP build="whole" bldLvl="1" animBg="1" rev="0" advAuto="0" spid="171" grpId="9"/>
      <p:bldP build="whole" bldLvl="1" animBg="1" rev="0" advAuto="0" spid="176" grpId="13"/>
      <p:bldP build="whole" bldLvl="1" animBg="1" rev="0" advAuto="0" spid="164" grpId="3"/>
      <p:bldP build="whole" bldLvl="1" animBg="1" rev="0" advAuto="0" spid="169" grpId="7"/>
      <p:bldP build="whole" bldLvl="1" animBg="1" rev="0" advAuto="0" spid="172" grpId="10"/>
      <p:bldP build="whole" bldLvl="1" animBg="1" rev="0" advAuto="0" spid="174" grpId="14"/>
      <p:bldP build="whole" bldLvl="1" animBg="1" rev="0" advAuto="0" spid="173" grpId="11"/>
      <p:bldP build="whole" bldLvl="1" animBg="1" rev="0" advAuto="0" spid="166" grpId="5"/>
      <p:bldP build="whole" bldLvl="1" animBg="1" rev="0" advAuto="0" spid="168" grpId="15"/>
      <p:bldP build="whole" bldLvl="1" animBg="1" rev="0" advAuto="0" spid="163" grpId="2"/>
      <p:bldP build="whole" bldLvl="1" animBg="1" rev="0" advAuto="0" spid="165" grpId="4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51OrXfQ60ZL._AC_SY450_.jpg" descr="51OrXfQ60ZL._AC_SY450_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5498" y="1103999"/>
            <a:ext cx="8153004" cy="4650002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L’arcobaleno…"/>
          <p:cNvSpPr txBox="1"/>
          <p:nvPr/>
        </p:nvSpPr>
        <p:spPr>
          <a:xfrm>
            <a:off x="3278682" y="3116579"/>
            <a:ext cx="3170836" cy="1488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/>
          <a:p>
            <a:pPr>
              <a:defRPr sz="4400">
                <a:latin typeface="Snell Roundhand Bold"/>
                <a:ea typeface="Snell Roundhand Bold"/>
                <a:cs typeface="Snell Roundhand Bold"/>
                <a:sym typeface="Snell Roundhand Bold"/>
              </a:defRPr>
            </a:pPr>
            <a:r>
              <a:t>L’arcobaleno</a:t>
            </a:r>
          </a:p>
          <a:p>
            <a:pPr>
              <a:defRPr sz="4400">
                <a:latin typeface="Snell Roundhand Bold"/>
                <a:ea typeface="Snell Roundhand Bold"/>
                <a:cs typeface="Snell Roundhand Bold"/>
                <a:sym typeface="Snell Roundhand Bold"/>
              </a:defRPr>
            </a:pPr>
            <a:r>
              <a:t>dell’amicizia</a:t>
            </a:r>
          </a:p>
        </p:txBody>
      </p:sp>
      <p:sp>
        <p:nvSpPr>
          <p:cNvPr id="180" name="Sara"/>
          <p:cNvSpPr txBox="1"/>
          <p:nvPr/>
        </p:nvSpPr>
        <p:spPr>
          <a:xfrm>
            <a:off x="1310068" y="2837180"/>
            <a:ext cx="85966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3000">
                <a:latin typeface="Snell Roundhand Bold"/>
                <a:ea typeface="Snell Roundhand Bold"/>
                <a:cs typeface="Snell Roundhand Bold"/>
                <a:sym typeface="Snell Roundhand Bold"/>
              </a:defRPr>
            </a:lvl1pPr>
          </a:lstStyle>
          <a:p>
            <a:pPr/>
            <a:r>
              <a:t>Sara</a:t>
            </a:r>
          </a:p>
        </p:txBody>
      </p:sp>
      <p:sp>
        <p:nvSpPr>
          <p:cNvPr id="181" name="Luca"/>
          <p:cNvSpPr txBox="1"/>
          <p:nvPr/>
        </p:nvSpPr>
        <p:spPr>
          <a:xfrm>
            <a:off x="2389828" y="2100579"/>
            <a:ext cx="833744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2900">
                <a:latin typeface="Snell Roundhand Bold"/>
                <a:ea typeface="Snell Roundhand Bold"/>
                <a:cs typeface="Snell Roundhand Bold"/>
                <a:sym typeface="Snell Roundhand Bold"/>
              </a:defRPr>
            </a:lvl1pPr>
          </a:lstStyle>
          <a:p>
            <a:pPr/>
            <a:r>
              <a:t>Luca</a:t>
            </a:r>
          </a:p>
        </p:txBody>
      </p:sp>
      <p:sp>
        <p:nvSpPr>
          <p:cNvPr id="182" name="Mario"/>
          <p:cNvSpPr txBox="1"/>
          <p:nvPr/>
        </p:nvSpPr>
        <p:spPr>
          <a:xfrm>
            <a:off x="3816400" y="1884679"/>
            <a:ext cx="1079400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2900">
                <a:latin typeface="Snell Roundhand Bold"/>
                <a:ea typeface="Snell Roundhand Bold"/>
                <a:cs typeface="Snell Roundhand Bold"/>
                <a:sym typeface="Snell Roundhand Bold"/>
              </a:defRPr>
            </a:lvl1pPr>
          </a:lstStyle>
          <a:p>
            <a:pPr/>
            <a:r>
              <a:t>Mario</a:t>
            </a:r>
          </a:p>
        </p:txBody>
      </p:sp>
      <p:sp>
        <p:nvSpPr>
          <p:cNvPr id="183" name="Silvia"/>
          <p:cNvSpPr txBox="1"/>
          <p:nvPr/>
        </p:nvSpPr>
        <p:spPr>
          <a:xfrm>
            <a:off x="7486418" y="2862580"/>
            <a:ext cx="904127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2700">
                <a:latin typeface="Snell Roundhand Bold"/>
                <a:ea typeface="Snell Roundhand Bold"/>
                <a:cs typeface="Snell Roundhand Bold"/>
                <a:sym typeface="Snell Roundhand Bold"/>
              </a:defRPr>
            </a:lvl1pPr>
          </a:lstStyle>
          <a:p>
            <a:pPr/>
            <a:r>
              <a:t>Silvia</a:t>
            </a:r>
          </a:p>
        </p:txBody>
      </p:sp>
      <p:sp>
        <p:nvSpPr>
          <p:cNvPr id="184" name="Chiara"/>
          <p:cNvSpPr txBox="1"/>
          <p:nvPr/>
        </p:nvSpPr>
        <p:spPr>
          <a:xfrm>
            <a:off x="5710440" y="2430780"/>
            <a:ext cx="107592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2700">
                <a:latin typeface="Snell Roundhand Bold"/>
                <a:ea typeface="Snell Roundhand Bold"/>
                <a:cs typeface="Snell Roundhand Bold"/>
                <a:sym typeface="Snell Roundhand Bold"/>
              </a:defRPr>
            </a:lvl1pPr>
          </a:lstStyle>
          <a:p>
            <a:pPr/>
            <a:r>
              <a:t>Chiara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15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8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1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1" grpId="4"/>
      <p:bldP build="whole" bldLvl="1" animBg="1" rev="0" advAuto="0" spid="179" grpId="2"/>
      <p:bldP build="whole" bldLvl="1" animBg="1" rev="0" advAuto="0" spid="184" grpId="6"/>
      <p:bldP build="whole" bldLvl="1" animBg="1" rev="0" advAuto="0" spid="178" grpId="1"/>
      <p:bldP build="whole" bldLvl="1" animBg="1" rev="0" advAuto="0" spid="182" grpId="5"/>
      <p:bldP build="whole" bldLvl="1" animBg="1" rev="0" advAuto="0" spid="183" grpId="7"/>
      <p:bldP build="whole" bldLvl="1" animBg="1" rev="0" advAuto="0" spid="180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Le persone sono di tanti colori: ciascuna con la propria caratteristica lascia un’orma."/>
          <p:cNvSpPr txBox="1"/>
          <p:nvPr/>
        </p:nvSpPr>
        <p:spPr>
          <a:xfrm>
            <a:off x="755650" y="4652962"/>
            <a:ext cx="7839075" cy="1483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spcBef>
                <a:spcPts val="1900"/>
              </a:spcBef>
              <a:defRPr sz="32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Le persone sono di tanti colori:</a:t>
            </a:r>
            <a:br/>
            <a:r>
              <a:t>ciascuna con la propria caratteristica</a:t>
            </a:r>
            <a:br/>
            <a:r>
              <a:t>lascia un</a:t>
            </a:r>
            <a:r>
              <a:t>’</a:t>
            </a:r>
            <a:r>
              <a:t>orma.</a:t>
            </a:r>
          </a:p>
        </p:txBody>
      </p:sp>
      <p:pic>
        <p:nvPicPr>
          <p:cNvPr id="102" name="Senza titolo.jpg" descr="Senza titol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7087" y="620712"/>
            <a:ext cx="5257801" cy="40989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0 (27).png" descr="0 (27)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64162" y="2133600"/>
            <a:ext cx="2851151" cy="25463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9000" p14:dur="12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a persona “colore verde” fa risaltare in tutto la bellezza della vita e irradia ovunque speranza."/>
          <p:cNvSpPr txBox="1"/>
          <p:nvPr/>
        </p:nvSpPr>
        <p:spPr>
          <a:xfrm>
            <a:off x="395287" y="4652962"/>
            <a:ext cx="8229601" cy="1483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spcBef>
                <a:spcPts val="1900"/>
              </a:spcBef>
              <a:defRPr sz="32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La persona </a:t>
            </a:r>
            <a:r>
              <a:t>“</a:t>
            </a:r>
            <a:r>
              <a:t>colore verde”</a:t>
            </a:r>
            <a:br/>
            <a:r>
              <a:t>fa risaltare in tutto la bellezza della vita</a:t>
            </a:r>
            <a:br/>
            <a:r>
              <a:t>e irradia ovunque speranza.</a:t>
            </a:r>
          </a:p>
        </p:txBody>
      </p:sp>
      <p:pic>
        <p:nvPicPr>
          <p:cNvPr id="106" name="Senza titolo.jpg" descr="Senza titol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7087" y="620712"/>
            <a:ext cx="5257801" cy="40989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0 (27).png" descr="0 (27)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19700" y="2276475"/>
            <a:ext cx="2851150" cy="25479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13000" p14:dur="12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Esistono le persone di “colore azzurro”: dicono sempre parole di pace e di serenità."/>
          <p:cNvSpPr txBox="1"/>
          <p:nvPr/>
        </p:nvSpPr>
        <p:spPr>
          <a:xfrm>
            <a:off x="395287" y="765175"/>
            <a:ext cx="8229601" cy="88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spcBef>
                <a:spcPts val="16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Esistono le persone di </a:t>
            </a:r>
            <a:r>
              <a:t>“</a:t>
            </a:r>
            <a:r>
              <a:t>colore azzurro”:</a:t>
            </a:r>
            <a:br/>
            <a:r>
              <a:t>dicono sempre parole di pace e di serenità.</a:t>
            </a:r>
          </a:p>
        </p:txBody>
      </p:sp>
      <p:sp>
        <p:nvSpPr>
          <p:cNvPr id="110" name="A udirle si ha l’impressione di essere in contatto diretto con il cielo e con il profumo azzurro del mare."/>
          <p:cNvSpPr txBox="1"/>
          <p:nvPr/>
        </p:nvSpPr>
        <p:spPr>
          <a:xfrm>
            <a:off x="611187" y="5084762"/>
            <a:ext cx="8229601" cy="889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l">
              <a:spcBef>
                <a:spcPts val="16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A udirle si ha l</a:t>
            </a:r>
            <a:r>
              <a:t>’</a:t>
            </a:r>
            <a:r>
              <a:t>impressione di essere in contatto diretto con il cielo e con il profumo azzurro del mare.</a:t>
            </a:r>
          </a:p>
        </p:txBody>
      </p:sp>
      <p:pic>
        <p:nvPicPr>
          <p:cNvPr id="111" name="Senza titolo.jpg" descr="Senza titol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750" y="1628775"/>
            <a:ext cx="4637088" cy="36147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0 (27).png" descr="0 (27)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92725" y="2349500"/>
            <a:ext cx="2851150" cy="25463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13000" p14:dur="12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16" presetID="23" grpId="2" fill="hold">
                                  <p:stCondLst>
                                    <p:cond delay="3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0" grpId="2"/>
      <p:bldP build="whole" bldLvl="1" animBg="1" rev="0" advAuto="0" spid="10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Esiste la persona “colore giallo” che ci illumina come il sole."/>
          <p:cNvSpPr txBox="1"/>
          <p:nvPr/>
        </p:nvSpPr>
        <p:spPr>
          <a:xfrm>
            <a:off x="2339975" y="765175"/>
            <a:ext cx="6121400" cy="88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spcBef>
                <a:spcPts val="16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Esiste la persona </a:t>
            </a:r>
            <a:r>
              <a:t>“</a:t>
            </a:r>
            <a:r>
              <a:t>colore giallo”</a:t>
            </a:r>
            <a:br/>
            <a:r>
              <a:t>che ci illumina come il sole. </a:t>
            </a:r>
          </a:p>
        </p:txBody>
      </p:sp>
      <p:sp>
        <p:nvSpPr>
          <p:cNvPr id="115" name="Ci fa sorridere e vedere che la lucentezza delle stelle sta a portata delle nostre mani."/>
          <p:cNvSpPr txBox="1"/>
          <p:nvPr/>
        </p:nvSpPr>
        <p:spPr>
          <a:xfrm>
            <a:off x="755650" y="5373687"/>
            <a:ext cx="7926388" cy="889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l">
              <a:spcBef>
                <a:spcPts val="16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Ci fa sorridere e vedere che la lucentezza delle stelle sta a portata delle nostre mani. </a:t>
            </a:r>
          </a:p>
        </p:txBody>
      </p:sp>
      <p:pic>
        <p:nvPicPr>
          <p:cNvPr id="116" name="Senza titolo.jpg" descr="Senza titol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1187" y="1628775"/>
            <a:ext cx="4637088" cy="36147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0 (27).png" descr="0 (27)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19700" y="2349500"/>
            <a:ext cx="2851150" cy="25463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13000" p14:dur="12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16" presetID="23" grpId="2" fill="hold">
                                  <p:stCondLst>
                                    <p:cond delay="2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4" grpId="1"/>
      <p:bldP build="whole" bldLvl="1" animBg="1" rev="0" advAuto="0" spid="115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Esiste la persona “colore rosso” che domina le regole del vivere. E’ come il nostro sangue."/>
          <p:cNvSpPr txBox="1"/>
          <p:nvPr/>
        </p:nvSpPr>
        <p:spPr>
          <a:xfrm>
            <a:off x="684212" y="549275"/>
            <a:ext cx="7705726" cy="88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l">
              <a:spcBef>
                <a:spcPts val="16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Esiste la persona </a:t>
            </a:r>
            <a:r>
              <a:t>“</a:t>
            </a:r>
            <a:r>
              <a:t>colore rosso” che domina</a:t>
            </a:r>
            <a:br/>
            <a:r>
              <a:t>le regole del vivere. E</a:t>
            </a:r>
            <a:r>
              <a:t>’</a:t>
            </a:r>
            <a:r>
              <a:t> come il nostro sangue. </a:t>
            </a:r>
          </a:p>
        </p:txBody>
      </p:sp>
      <p:pic>
        <p:nvPicPr>
          <p:cNvPr id="120" name="Senza titolo.jpg" descr="Senza titol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95737" y="1484312"/>
            <a:ext cx="4637088" cy="3616326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Si accorge dei pericoli, ma non ci toglie mai il coraggio! È prodiga in parole piene di affetto e calore"/>
          <p:cNvSpPr txBox="1"/>
          <p:nvPr/>
        </p:nvSpPr>
        <p:spPr>
          <a:xfrm>
            <a:off x="1258887" y="4941887"/>
            <a:ext cx="7291388" cy="1217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lnSpc>
                <a:spcPct val="90000"/>
              </a:lnSpc>
              <a:spcBef>
                <a:spcPts val="16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Si accorge dei pericoli,</a:t>
            </a:r>
            <a:br/>
            <a:r>
              <a:t>ma non ci toglie mai il coraggio!</a:t>
            </a:r>
            <a:br/>
            <a:r>
              <a:t>È prodiga in parole piene di affetto e calore</a:t>
            </a:r>
          </a:p>
        </p:txBody>
      </p:sp>
      <p:pic>
        <p:nvPicPr>
          <p:cNvPr id="122" name="0 (27).png" descr="0 (27)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71550" y="2133600"/>
            <a:ext cx="2851150" cy="25463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13000" p14:dur="12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16" presetID="23" grpId="2" fill="hold">
                                  <p:stCondLst>
                                    <p:cond delay="3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9" grpId="1"/>
      <p:bldP build="whole" bldLvl="1" animBg="1" rev="0" advAuto="0" spid="121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Senza titolo.jpg" descr="Senza titol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95737" y="1412875"/>
            <a:ext cx="4637088" cy="3614738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Davanti a lei possiamo vivere senza maschere…"/>
          <p:cNvSpPr txBox="1"/>
          <p:nvPr/>
        </p:nvSpPr>
        <p:spPr>
          <a:xfrm>
            <a:off x="468312" y="4868862"/>
            <a:ext cx="8135938" cy="12599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lnSpc>
                <a:spcPct val="90000"/>
              </a:lnSpc>
              <a:spcBef>
                <a:spcPts val="3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Davanti a lei possiamo vivere senza maschere   </a:t>
            </a:r>
          </a:p>
          <a:p>
            <a:pPr algn="r">
              <a:lnSpc>
                <a:spcPct val="90000"/>
              </a:lnSpc>
              <a:spcBef>
                <a:spcPts val="3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e questa libertà che ci regala ci permette di conoscerci e accettarci meglio.</a:t>
            </a:r>
          </a:p>
        </p:txBody>
      </p:sp>
      <p:pic>
        <p:nvPicPr>
          <p:cNvPr id="126" name="0 (27).png" descr="0 (27)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7087" y="1989137"/>
            <a:ext cx="2852738" cy="2546351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Ed esiste la persona “color bianco”   che non ci biasima mai."/>
          <p:cNvSpPr txBox="1"/>
          <p:nvPr/>
        </p:nvSpPr>
        <p:spPr>
          <a:xfrm>
            <a:off x="755650" y="765175"/>
            <a:ext cx="7162800" cy="850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Ed esiste la persona </a:t>
            </a:r>
            <a:r>
              <a:t>“</a:t>
            </a:r>
            <a:r>
              <a:t>color bianco”  </a:t>
            </a:r>
            <a:br/>
            <a:r>
              <a:t>che non ci biasima mai.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13000" p14:dur="12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16" presetID="23" grpId="2" fill="hold">
                                  <p:stCondLst>
                                    <p:cond delay="2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7" grpId="1"/>
      <p:bldP build="whole" bldLvl="1" animBg="1" rev="0" advAuto="0" spid="125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Le sue parole hanno nobiltà, autorità e saggezza."/>
          <p:cNvSpPr txBox="1"/>
          <p:nvPr/>
        </p:nvSpPr>
        <p:spPr>
          <a:xfrm>
            <a:off x="539750" y="5589587"/>
            <a:ext cx="8291513" cy="482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l">
              <a:lnSpc>
                <a:spcPct val="120000"/>
              </a:lnSpc>
              <a:spcBef>
                <a:spcPts val="16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Le sue parole hanno nobiltà, autorità e saggezza. </a:t>
            </a:r>
          </a:p>
        </p:txBody>
      </p:sp>
      <p:sp>
        <p:nvSpPr>
          <p:cNvPr id="130" name="Esiste la persona “colore della violetta”: che emette il profumo delizioso di una regina, una principessa, una fata buona."/>
          <p:cNvSpPr txBox="1"/>
          <p:nvPr/>
        </p:nvSpPr>
        <p:spPr>
          <a:xfrm>
            <a:off x="827087" y="620712"/>
            <a:ext cx="7427913" cy="1295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l">
              <a:spcBef>
                <a:spcPts val="1000"/>
              </a:spcBef>
              <a:defRPr sz="280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Esiste la persona </a:t>
            </a:r>
            <a:r>
              <a:t>“</a:t>
            </a:r>
            <a:r>
              <a:t>colore della violetta”:</a:t>
            </a:r>
            <a:br/>
            <a:r>
              <a:t>che emette il profumo delizioso di una regina,</a:t>
            </a:r>
            <a:br/>
            <a:r>
              <a:t>una principessa, una fata buona.</a:t>
            </a:r>
          </a:p>
        </p:txBody>
      </p:sp>
      <p:pic>
        <p:nvPicPr>
          <p:cNvPr id="131" name="Senza titolo.jpg" descr="Senza titol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95512" y="2060575"/>
            <a:ext cx="4637088" cy="36163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12000" p14:dur="12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16" presetID="23" grpId="2" fill="hold">
                                  <p:stCondLst>
                                    <p:cond delay="4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9" grpId="2"/>
      <p:bldP build="whole" bldLvl="1" animBg="1" rev="0" advAuto="0" spid="13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Esiste la persona “colore arancia”: la sua presenza ci regala una sensazione di vigore e salute."/>
          <p:cNvSpPr txBox="1"/>
          <p:nvPr/>
        </p:nvSpPr>
        <p:spPr>
          <a:xfrm>
            <a:off x="1331912" y="620712"/>
            <a:ext cx="6489701" cy="1217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l">
              <a:lnSpc>
                <a:spcPct val="90000"/>
              </a:lnSpc>
              <a:defRPr i="1" sz="2800">
                <a:solidFill>
                  <a:srgbClr val="FF9900"/>
                </a:solidFill>
              </a:defRPr>
            </a:pPr>
            <a:r>
              <a:t> </a:t>
            </a:r>
            <a:r>
              <a:rPr i="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Esiste la persona </a:t>
            </a:r>
            <a:r>
              <a:rPr i="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“</a:t>
            </a:r>
            <a:r>
              <a:rPr i="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colore arancia”:</a:t>
            </a:r>
            <a:br>
              <a:rPr i="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</a:br>
            <a:r>
              <a:rPr i="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la sua presenza ci regala</a:t>
            </a:r>
            <a:br>
              <a:rPr i="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</a:br>
            <a:r>
              <a:rPr i="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una sensazione di vigore e salute.</a:t>
            </a:r>
          </a:p>
        </p:txBody>
      </p:sp>
      <p:sp>
        <p:nvSpPr>
          <p:cNvPr id="134" name="Arricchisce il nostro spirito con energie che sono vere vitamine per il nostro crescere."/>
          <p:cNvSpPr txBox="1"/>
          <p:nvPr/>
        </p:nvSpPr>
        <p:spPr>
          <a:xfrm>
            <a:off x="1116012" y="5229225"/>
            <a:ext cx="6859588" cy="88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l">
              <a:spcBef>
                <a:spcPts val="1600"/>
              </a:spcBef>
              <a:defRPr b="1" i="1" sz="2800">
                <a:solidFill>
                  <a:srgbClr val="FF9900"/>
                </a:solidFill>
              </a:defRPr>
            </a:pPr>
            <a:r>
              <a:t> </a:t>
            </a:r>
            <a:r>
              <a:rPr b="0" i="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Arricchisce il nostro spirito con energie</a:t>
            </a:r>
            <a:br>
              <a:rPr b="0" i="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</a:br>
            <a:r>
              <a:rPr b="0" i="0">
                <a:solidFill>
                  <a:srgbClr val="00009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che sono vere vitamine per il nostro crescere.</a:t>
            </a:r>
          </a:p>
        </p:txBody>
      </p:sp>
      <p:pic>
        <p:nvPicPr>
          <p:cNvPr id="135" name="Senza titolo.jpg" descr="Senza titol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27312" y="2133600"/>
            <a:ext cx="3989388" cy="31099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16000" p14:dur="12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16" presetID="23" grpId="2" fill="hold">
                                  <p:stCondLst>
                                    <p:cond delay="4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3" grpId="1"/>
      <p:bldP build="whole" bldLvl="1" animBg="1" rev="0" advAuto="0" spid="134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Estrutura padrão">
  <a:themeElements>
    <a:clrScheme name="Estrutura padrã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Estrutura padrão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Estrutura padrã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Estrutura padrão">
  <a:themeElements>
    <a:clrScheme name="Estrutura padrã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Estrutura padrão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Estrutura padrã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