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Avenir Light"/>
      </a:defRPr>
    </a:lvl1pPr>
    <a:lvl2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Avenir Light"/>
      </a:defRPr>
    </a:lvl2pPr>
    <a:lvl3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Avenir Light"/>
      </a:defRPr>
    </a:lvl3pPr>
    <a:lvl4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Avenir Light"/>
      </a:defRPr>
    </a:lvl4pPr>
    <a:lvl5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Avenir Light"/>
      </a:defRPr>
    </a:lvl5pPr>
    <a:lvl6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Avenir Light"/>
      </a:defRPr>
    </a:lvl6pPr>
    <a:lvl7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Avenir Light"/>
      </a:defRPr>
    </a:lvl7pPr>
    <a:lvl8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Avenir Light"/>
      </a:defRPr>
    </a:lvl8pPr>
    <a:lvl9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Avenir Light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left>
          <a:right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right>
          <a:top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bottom>
          <a:insideH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insideH>
          <a:insideV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insideV>
        </a:tcBdr>
        <a:fill>
          <a:solidFill>
            <a:srgbClr val="375A7D"/>
          </a:solidFill>
        </a:fill>
      </a:tcStyle>
    </a:wholeTbl>
    <a:band2H>
      <a:tcTxStyle/>
      <a:tcStyle>
        <a:tcBdr/>
        <a:fill>
          <a:solidFill>
            <a:srgbClr val="3B7499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left>
          <a:right>
            <a:ln w="12700" cap="flat">
              <a:solidFill>
                <a:srgbClr val="53D5FD"/>
              </a:solidFill>
              <a:prstDash val="solid"/>
              <a:miter lim="400000"/>
            </a:ln>
          </a:right>
          <a:top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bottom>
          <a:insideH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insideH>
          <a:insideV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insideV>
        </a:tcBdr>
        <a:fill>
          <a:solidFill>
            <a:schemeClr val="accent1">
              <a:hueOff val="450000"/>
              <a:satOff val="-18071"/>
              <a:lumOff val="-14609"/>
            </a:scheme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left>
          <a:right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right>
          <a:top>
            <a:ln w="12700" cap="flat">
              <a:solidFill>
                <a:srgbClr val="53D5FD"/>
              </a:solidFill>
              <a:prstDash val="solid"/>
              <a:miter lim="400000"/>
            </a:ln>
          </a:top>
          <a:bottom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bottom>
          <a:insideH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insideH>
          <a:insideV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insideV>
        </a:tcBdr>
        <a:fill>
          <a:solidFill>
            <a:schemeClr val="accent1">
              <a:hueOff val="450000"/>
              <a:satOff val="-18071"/>
              <a:lumOff val="-14609"/>
            </a:schemeClr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left>
          <a:right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right>
          <a:top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53D5FD"/>
              </a:solidFill>
              <a:prstDash val="solid"/>
              <a:miter lim="400000"/>
            </a:ln>
          </a:bottom>
          <a:insideH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insideH>
          <a:insideV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insideV>
        </a:tcBdr>
        <a:fill>
          <a:solidFill>
            <a:schemeClr val="accent1">
              <a:hueOff val="450000"/>
              <a:satOff val="-18071"/>
              <a:lumOff val="-14609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Avenir Medium"/>
          <a:ea typeface="Avenir Medium"/>
          <a:cs typeface="Avenir Medium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381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0A0A0A">
              <a:alpha val="92000"/>
            </a:srgbClr>
          </a:solidFill>
        </a:fill>
      </a:tcStyle>
    </a:band2H>
    <a:firstCol>
      <a:tcTxStyle b="off" i="off">
        <a:font>
          <a:latin typeface="Avenir Medium"/>
          <a:ea typeface="Avenir Medium"/>
          <a:cs typeface="Avenir Medium"/>
        </a:font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635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381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Avenir Medium"/>
          <a:ea typeface="Avenir Medium"/>
          <a:cs typeface="Avenir Medium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635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Avenir Medium"/>
          <a:ea typeface="Avenir Medium"/>
          <a:cs typeface="Avenir Medium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635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left>
          <a:right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right>
          <a:top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bottom>
          <a:insideH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insideH>
          <a:insideV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00EDFF">
              <a:alpha val="24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insideV>
        </a:tcBdr>
        <a:fill>
          <a:solidFill>
            <a:schemeClr val="accent2">
              <a:satOff val="-5186"/>
              <a:lumOff val="-12389"/>
            </a:scheme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919C">
                  <a:alpha val="79000"/>
                </a:srgb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919C">
                  <a:alpha val="79000"/>
                </a:srgb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2">
              <a:satOff val="-5186"/>
              <a:lumOff val="-28409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rnd">
              <a:solidFill>
                <a:srgbClr val="4F4F4F"/>
              </a:solidFill>
              <a:custDash>
                <a:ds d="100000" sp="200000"/>
              </a:custDash>
              <a:miter lim="400000"/>
            </a:ln>
          </a:top>
          <a:bottom>
            <a:ln w="25400" cap="rnd">
              <a:solidFill>
                <a:srgbClr val="4F4F4F"/>
              </a:solidFill>
              <a:custDash>
                <a:ds d="100000" sp="200000"/>
              </a:custDash>
              <a:miter lim="400000"/>
            </a:ln>
          </a:bottom>
          <a:insideH>
            <a:ln w="25400" cap="rnd">
              <a:solidFill>
                <a:srgbClr val="4F4F4F"/>
              </a:solidFill>
              <a:custDash>
                <a:ds d="1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6D6D6D">
              <a:alpha val="2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0" cap="flat">
              <a:noFill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08080">
              <a:alpha val="32000"/>
            </a:srgb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41B00">
              <a:alpha val="80000"/>
            </a:srgbClr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D2600">
              <a:alpha val="80000"/>
            </a:srgbClr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4F4F4F"/>
              </a:solidFill>
              <a:prstDash val="solid"/>
              <a:miter lim="400000"/>
            </a:ln>
          </a:top>
          <a:bottom>
            <a:ln w="12700" cap="flat">
              <a:solidFill>
                <a:srgbClr val="4F4F4F"/>
              </a:solidFill>
              <a:prstDash val="solid"/>
              <a:miter lim="400000"/>
            </a:ln>
          </a:bottom>
          <a:insideH>
            <a:ln w="12700" cap="flat">
              <a:solidFill>
                <a:srgbClr val="4F4F4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B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4F4F4F"/>
              </a:solidFill>
              <a:prstDash val="solid"/>
              <a:miter lim="400000"/>
            </a:ln>
          </a:top>
          <a:bottom>
            <a:ln w="12700" cap="flat">
              <a:solidFill>
                <a:srgbClr val="4F4F4F"/>
              </a:solidFill>
              <a:prstDash val="solid"/>
              <a:miter lim="400000"/>
            </a:ln>
          </a:bottom>
          <a:insideH>
            <a:ln w="12700" cap="flat">
              <a:solidFill>
                <a:srgbClr val="4F4F4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1F2428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797979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797979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797979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B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797979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797979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797979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797979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chemeClr val="accent2">
            <a:satOff val="44164"/>
            <a:lumOff val="14231"/>
          </a:schemeClr>
        </a:fontRef>
        <a:schemeClr val="accent2">
          <a:satOff val="44164"/>
          <a:lumOff val="14231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797979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1402" y="-72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7" name="Shape 13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78577446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Testo"/>
          <p:cNvSpPr txBox="1">
            <a:spLocks noGrp="1"/>
          </p:cNvSpPr>
          <p:nvPr>
            <p:ph type="title"/>
          </p:nvPr>
        </p:nvSpPr>
        <p:spPr>
          <a:xfrm>
            <a:off x="660400" y="4292600"/>
            <a:ext cx="11684000" cy="2222500"/>
          </a:xfrm>
          <a:prstGeom prst="rect">
            <a:avLst/>
          </a:prstGeom>
        </p:spPr>
        <p:txBody>
          <a:bodyPr/>
          <a:lstStyle>
            <a:lvl1pPr>
              <a:defRPr sz="6200" spc="992"/>
            </a:lvl1pPr>
          </a:lstStyle>
          <a:p>
            <a:r>
              <a:t>Titolo Testo</a:t>
            </a:r>
          </a:p>
        </p:txBody>
      </p:sp>
      <p:sp>
        <p:nvSpPr>
          <p:cNvPr id="12" name="Corpo livello uno…"/>
          <p:cNvSpPr txBox="1">
            <a:spLocks noGrp="1"/>
          </p:cNvSpPr>
          <p:nvPr>
            <p:ph type="body" sz="quarter" idx="1"/>
          </p:nvPr>
        </p:nvSpPr>
        <p:spPr>
          <a:xfrm>
            <a:off x="660400" y="3416300"/>
            <a:ext cx="11684000" cy="889000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0"/>
              </a:spcBef>
              <a:buClrTx/>
              <a:buSzTx/>
              <a:buNone/>
              <a:defRPr sz="2400" cap="all" spc="384">
                <a:solidFill>
                  <a:schemeClr val="accent2">
                    <a:satOff val="44164"/>
                    <a:lumOff val="14231"/>
                  </a:schemeClr>
                </a:solidFill>
                <a:latin typeface="Avenir Book"/>
                <a:ea typeface="Avenir Book"/>
                <a:cs typeface="Avenir Book"/>
                <a:sym typeface="Avenir Book"/>
              </a:defRPr>
            </a:lvl1pPr>
            <a:lvl2pPr marL="0" indent="0">
              <a:spcBef>
                <a:spcPts val="0"/>
              </a:spcBef>
              <a:buClrTx/>
              <a:buSzTx/>
              <a:buNone/>
              <a:defRPr sz="2400" cap="all" spc="384">
                <a:solidFill>
                  <a:schemeClr val="accent2">
                    <a:satOff val="44164"/>
                    <a:lumOff val="14231"/>
                  </a:schemeClr>
                </a:solidFill>
                <a:latin typeface="Avenir Book"/>
                <a:ea typeface="Avenir Book"/>
                <a:cs typeface="Avenir Book"/>
                <a:sym typeface="Avenir Book"/>
              </a:defRPr>
            </a:lvl2pPr>
            <a:lvl3pPr marL="0" indent="0">
              <a:spcBef>
                <a:spcPts val="0"/>
              </a:spcBef>
              <a:buClrTx/>
              <a:buSzTx/>
              <a:buNone/>
              <a:defRPr sz="2400" cap="all" spc="384">
                <a:solidFill>
                  <a:schemeClr val="accent2">
                    <a:satOff val="44164"/>
                    <a:lumOff val="14231"/>
                  </a:schemeClr>
                </a:solidFill>
                <a:latin typeface="Avenir Book"/>
                <a:ea typeface="Avenir Book"/>
                <a:cs typeface="Avenir Book"/>
                <a:sym typeface="Avenir Book"/>
              </a:defRPr>
            </a:lvl3pPr>
            <a:lvl4pPr marL="0" indent="0">
              <a:spcBef>
                <a:spcPts val="0"/>
              </a:spcBef>
              <a:buClrTx/>
              <a:buSzTx/>
              <a:buNone/>
              <a:defRPr sz="2400" cap="all" spc="384">
                <a:solidFill>
                  <a:schemeClr val="accent2">
                    <a:satOff val="44164"/>
                    <a:lumOff val="14231"/>
                  </a:schemeClr>
                </a:solidFill>
                <a:latin typeface="Avenir Book"/>
                <a:ea typeface="Avenir Book"/>
                <a:cs typeface="Avenir Book"/>
                <a:sym typeface="Avenir Book"/>
              </a:defRPr>
            </a:lvl4pPr>
            <a:lvl5pPr marL="0" indent="0">
              <a:spcBef>
                <a:spcPts val="0"/>
              </a:spcBef>
              <a:buClrTx/>
              <a:buSzTx/>
              <a:buNone/>
              <a:defRPr sz="2400" cap="all" spc="384">
                <a:solidFill>
                  <a:schemeClr val="accent2">
                    <a:satOff val="44164"/>
                    <a:lumOff val="14231"/>
                  </a:schemeClr>
                </a:solidFill>
                <a:latin typeface="Avenir Book"/>
                <a:ea typeface="Avenir Book"/>
                <a:cs typeface="Avenir Book"/>
                <a:sym typeface="Avenir Book"/>
              </a:defRPr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13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3 per 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Immagine"/>
          <p:cNvSpPr>
            <a:spLocks noGrp="1"/>
          </p:cNvSpPr>
          <p:nvPr>
            <p:ph type="pic" sz="half" idx="13"/>
          </p:nvPr>
        </p:nvSpPr>
        <p:spPr>
          <a:xfrm>
            <a:off x="6502400" y="4879052"/>
            <a:ext cx="6502400" cy="48768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94" name="143918632_1620x1622.jpeg"/>
          <p:cNvSpPr>
            <a:spLocks noGrp="1"/>
          </p:cNvSpPr>
          <p:nvPr>
            <p:ph type="pic" sz="half" idx="14"/>
          </p:nvPr>
        </p:nvSpPr>
        <p:spPr>
          <a:xfrm>
            <a:off x="6502400" y="0"/>
            <a:ext cx="6502400" cy="48768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95" name="Immagine"/>
          <p:cNvSpPr>
            <a:spLocks noGrp="1"/>
          </p:cNvSpPr>
          <p:nvPr>
            <p:ph type="pic" idx="15"/>
          </p:nvPr>
        </p:nvSpPr>
        <p:spPr>
          <a:xfrm>
            <a:off x="0" y="0"/>
            <a:ext cx="65024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96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–Giovanni Mela"/>
          <p:cNvSpPr txBox="1"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5207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sz="2400" cap="all" spc="384">
                <a:solidFill>
                  <a:schemeClr val="accent2">
                    <a:satOff val="44164"/>
                    <a:lumOff val="14231"/>
                  </a:schemeClr>
                </a:solidFill>
              </a:defRPr>
            </a:lvl1pPr>
          </a:lstStyle>
          <a:p>
            <a:r>
              <a:t>–Giovanni Mela</a:t>
            </a:r>
          </a:p>
        </p:txBody>
      </p:sp>
      <p:sp>
        <p:nvSpPr>
          <p:cNvPr id="104" name="“Inserisci qui una citazione”."/>
          <p:cNvSpPr txBox="1">
            <a:spLocks noGrp="1"/>
          </p:cNvSpPr>
          <p:nvPr>
            <p:ph type="body" sz="quarter" idx="14"/>
          </p:nvPr>
        </p:nvSpPr>
        <p:spPr>
          <a:xfrm>
            <a:off x="1270000" y="4248150"/>
            <a:ext cx="10464800" cy="7239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</a:lvl1pPr>
          </a:lstStyle>
          <a:p>
            <a:r>
              <a:t>“Inserisci qui una citazione”. </a:t>
            </a:r>
          </a:p>
        </p:txBody>
      </p:sp>
      <p:sp>
        <p:nvSpPr>
          <p:cNvPr id="105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zione con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–Giovanni Mela"/>
          <p:cNvSpPr txBox="1">
            <a:spLocks noGrp="1"/>
          </p:cNvSpPr>
          <p:nvPr>
            <p:ph type="body" sz="quarter" idx="13"/>
          </p:nvPr>
        </p:nvSpPr>
        <p:spPr>
          <a:xfrm>
            <a:off x="1270000" y="2959100"/>
            <a:ext cx="10464800" cy="5207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sz="2400" cap="all" spc="384">
                <a:solidFill>
                  <a:schemeClr val="accent2">
                    <a:satOff val="44164"/>
                    <a:lumOff val="14231"/>
                  </a:schemeClr>
                </a:solidFill>
              </a:defRPr>
            </a:lvl1pPr>
          </a:lstStyle>
          <a:p>
            <a:r>
              <a:t>–Giovanni Mela</a:t>
            </a:r>
          </a:p>
        </p:txBody>
      </p:sp>
      <p:sp>
        <p:nvSpPr>
          <p:cNvPr id="113" name="“Inserisci qui una citazione”."/>
          <p:cNvSpPr txBox="1">
            <a:spLocks noGrp="1"/>
          </p:cNvSpPr>
          <p:nvPr>
            <p:ph type="body" sz="quarter" idx="14"/>
          </p:nvPr>
        </p:nvSpPr>
        <p:spPr>
          <a:xfrm>
            <a:off x="1270000" y="1346200"/>
            <a:ext cx="10464800" cy="7239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</a:lvl1pPr>
          </a:lstStyle>
          <a:p>
            <a:r>
              <a:t>“Inserisci qui una citazione”. </a:t>
            </a:r>
          </a:p>
        </p:txBody>
      </p:sp>
      <p:sp>
        <p:nvSpPr>
          <p:cNvPr id="114" name="Immagine"/>
          <p:cNvSpPr>
            <a:spLocks noGrp="1"/>
          </p:cNvSpPr>
          <p:nvPr>
            <p:ph type="pic" idx="15"/>
          </p:nvPr>
        </p:nvSpPr>
        <p:spPr>
          <a:xfrm>
            <a:off x="-19050" y="3613150"/>
            <a:ext cx="13004800" cy="613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15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Immagine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23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Orizzont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magine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olo Testo"/>
          <p:cNvSpPr txBox="1">
            <a:spLocks noGrp="1"/>
          </p:cNvSpPr>
          <p:nvPr>
            <p:ph type="title"/>
          </p:nvPr>
        </p:nvSpPr>
        <p:spPr>
          <a:xfrm>
            <a:off x="660400" y="1003300"/>
            <a:ext cx="11684000" cy="1460500"/>
          </a:xfrm>
          <a:prstGeom prst="rect">
            <a:avLst/>
          </a:prstGeom>
        </p:spPr>
        <p:txBody>
          <a:bodyPr/>
          <a:lstStyle>
            <a:lvl1pPr>
              <a:defRPr sz="6200" spc="992"/>
            </a:lvl1pPr>
          </a:lstStyle>
          <a:p>
            <a:r>
              <a:t>Titolo Testo</a:t>
            </a:r>
          </a:p>
        </p:txBody>
      </p:sp>
      <p:sp>
        <p:nvSpPr>
          <p:cNvPr id="22" name="Corpo livello uno…"/>
          <p:cNvSpPr txBox="1">
            <a:spLocks noGrp="1"/>
          </p:cNvSpPr>
          <p:nvPr>
            <p:ph type="body" sz="quarter" idx="1"/>
          </p:nvPr>
        </p:nvSpPr>
        <p:spPr>
          <a:xfrm>
            <a:off x="660400" y="508000"/>
            <a:ext cx="11684000" cy="508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ClrTx/>
              <a:buSzTx/>
              <a:buNone/>
              <a:defRPr sz="2400" cap="all" spc="384">
                <a:latin typeface="Avenir Book"/>
                <a:ea typeface="Avenir Book"/>
                <a:cs typeface="Avenir Book"/>
                <a:sym typeface="Avenir Book"/>
              </a:defRPr>
            </a:lvl1pPr>
            <a:lvl2pPr marL="0" indent="0">
              <a:spcBef>
                <a:spcPts val="0"/>
              </a:spcBef>
              <a:buClrTx/>
              <a:buSzTx/>
              <a:buNone/>
              <a:defRPr sz="2400" cap="all" spc="384">
                <a:latin typeface="Avenir Book"/>
                <a:ea typeface="Avenir Book"/>
                <a:cs typeface="Avenir Book"/>
                <a:sym typeface="Avenir Book"/>
              </a:defRPr>
            </a:lvl2pPr>
            <a:lvl3pPr marL="0" indent="0">
              <a:spcBef>
                <a:spcPts val="0"/>
              </a:spcBef>
              <a:buClrTx/>
              <a:buSzTx/>
              <a:buNone/>
              <a:defRPr sz="2400" cap="all" spc="384">
                <a:latin typeface="Avenir Book"/>
                <a:ea typeface="Avenir Book"/>
                <a:cs typeface="Avenir Book"/>
                <a:sym typeface="Avenir Book"/>
              </a:defRPr>
            </a:lvl3pPr>
            <a:lvl4pPr marL="0" indent="0">
              <a:spcBef>
                <a:spcPts val="0"/>
              </a:spcBef>
              <a:buClrTx/>
              <a:buSzTx/>
              <a:buNone/>
              <a:defRPr sz="2400" cap="all" spc="384">
                <a:latin typeface="Avenir Book"/>
                <a:ea typeface="Avenir Book"/>
                <a:cs typeface="Avenir Book"/>
                <a:sym typeface="Avenir Book"/>
              </a:defRPr>
            </a:lvl4pPr>
            <a:lvl5pPr marL="0" indent="0">
              <a:spcBef>
                <a:spcPts val="0"/>
              </a:spcBef>
              <a:buClrTx/>
              <a:buSzTx/>
              <a:buNone/>
              <a:defRPr sz="2400" cap="all" spc="384">
                <a:latin typeface="Avenir Book"/>
                <a:ea typeface="Avenir Book"/>
                <a:cs typeface="Avenir Book"/>
                <a:sym typeface="Avenir Book"/>
              </a:defRPr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23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Orizzontale alternati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Immagine"/>
          <p:cNvSpPr>
            <a:spLocks noGrp="1"/>
          </p:cNvSpPr>
          <p:nvPr>
            <p:ph type="pic" idx="13"/>
          </p:nvPr>
        </p:nvSpPr>
        <p:spPr>
          <a:xfrm>
            <a:off x="0" y="2717800"/>
            <a:ext cx="13004800" cy="70358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1" name="Titolo Testo"/>
          <p:cNvSpPr txBox="1">
            <a:spLocks noGrp="1"/>
          </p:cNvSpPr>
          <p:nvPr>
            <p:ph type="title"/>
          </p:nvPr>
        </p:nvSpPr>
        <p:spPr>
          <a:xfrm>
            <a:off x="660400" y="1003300"/>
            <a:ext cx="11684000" cy="1460500"/>
          </a:xfrm>
          <a:prstGeom prst="rect">
            <a:avLst/>
          </a:prstGeom>
        </p:spPr>
        <p:txBody>
          <a:bodyPr/>
          <a:lstStyle>
            <a:lvl1pPr>
              <a:defRPr sz="6200" spc="992"/>
            </a:lvl1pPr>
          </a:lstStyle>
          <a:p>
            <a:r>
              <a:t>Titolo Testo</a:t>
            </a:r>
          </a:p>
        </p:txBody>
      </p:sp>
      <p:sp>
        <p:nvSpPr>
          <p:cNvPr id="32" name="Corpo livello uno…"/>
          <p:cNvSpPr txBox="1">
            <a:spLocks noGrp="1"/>
          </p:cNvSpPr>
          <p:nvPr>
            <p:ph type="body" sz="quarter" idx="1"/>
          </p:nvPr>
        </p:nvSpPr>
        <p:spPr>
          <a:xfrm>
            <a:off x="660400" y="508000"/>
            <a:ext cx="11684000" cy="508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ClrTx/>
              <a:buSzTx/>
              <a:buNone/>
              <a:defRPr sz="2400" cap="all" spc="384">
                <a:latin typeface="Avenir Book"/>
                <a:ea typeface="Avenir Book"/>
                <a:cs typeface="Avenir Book"/>
                <a:sym typeface="Avenir Book"/>
              </a:defRPr>
            </a:lvl1pPr>
            <a:lvl2pPr marL="0" indent="0">
              <a:spcBef>
                <a:spcPts val="0"/>
              </a:spcBef>
              <a:buClrTx/>
              <a:buSzTx/>
              <a:buNone/>
              <a:defRPr sz="2400" cap="all" spc="384">
                <a:latin typeface="Avenir Book"/>
                <a:ea typeface="Avenir Book"/>
                <a:cs typeface="Avenir Book"/>
                <a:sym typeface="Avenir Book"/>
              </a:defRPr>
            </a:lvl2pPr>
            <a:lvl3pPr marL="0" indent="0">
              <a:spcBef>
                <a:spcPts val="0"/>
              </a:spcBef>
              <a:buClrTx/>
              <a:buSzTx/>
              <a:buNone/>
              <a:defRPr sz="2400" cap="all" spc="384">
                <a:latin typeface="Avenir Book"/>
                <a:ea typeface="Avenir Book"/>
                <a:cs typeface="Avenir Book"/>
                <a:sym typeface="Avenir Book"/>
              </a:defRPr>
            </a:lvl3pPr>
            <a:lvl4pPr marL="0" indent="0">
              <a:spcBef>
                <a:spcPts val="0"/>
              </a:spcBef>
              <a:buClrTx/>
              <a:buSzTx/>
              <a:buNone/>
              <a:defRPr sz="2400" cap="all" spc="384">
                <a:latin typeface="Avenir Book"/>
                <a:ea typeface="Avenir Book"/>
                <a:cs typeface="Avenir Book"/>
                <a:sym typeface="Avenir Book"/>
              </a:defRPr>
            </a:lvl4pPr>
            <a:lvl5pPr marL="0" indent="0">
              <a:spcBef>
                <a:spcPts val="0"/>
              </a:spcBef>
              <a:buClrTx/>
              <a:buSzTx/>
              <a:buNone/>
              <a:defRPr sz="2400" cap="all" spc="384">
                <a:latin typeface="Avenir Book"/>
                <a:ea typeface="Avenir Book"/>
                <a:cs typeface="Avenir Book"/>
                <a:sym typeface="Avenir Book"/>
              </a:defRPr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33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 - Centr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olo Testo"/>
          <p:cNvSpPr txBox="1">
            <a:spLocks noGrp="1"/>
          </p:cNvSpPr>
          <p:nvPr>
            <p:ph type="title"/>
          </p:nvPr>
        </p:nvSpPr>
        <p:spPr>
          <a:xfrm>
            <a:off x="660400" y="3759200"/>
            <a:ext cx="11684000" cy="2222500"/>
          </a:xfrm>
          <a:prstGeom prst="rect">
            <a:avLst/>
          </a:prstGeom>
        </p:spPr>
        <p:txBody>
          <a:bodyPr anchor="ctr"/>
          <a:lstStyle>
            <a:lvl1pPr>
              <a:defRPr sz="6200" spc="992"/>
            </a:lvl1pPr>
          </a:lstStyle>
          <a:p>
            <a:r>
              <a:t>Titolo Testo</a:t>
            </a:r>
          </a:p>
        </p:txBody>
      </p:sp>
      <p:sp>
        <p:nvSpPr>
          <p:cNvPr id="41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Immagine"/>
          <p:cNvSpPr>
            <a:spLocks noGrp="1"/>
          </p:cNvSpPr>
          <p:nvPr>
            <p:ph type="pic" idx="13"/>
          </p:nvPr>
        </p:nvSpPr>
        <p:spPr>
          <a:xfrm>
            <a:off x="6496050" y="6350"/>
            <a:ext cx="65024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49" name="Titolo Testo"/>
          <p:cNvSpPr txBox="1">
            <a:spLocks noGrp="1"/>
          </p:cNvSpPr>
          <p:nvPr>
            <p:ph type="title"/>
          </p:nvPr>
        </p:nvSpPr>
        <p:spPr>
          <a:xfrm>
            <a:off x="546100" y="4305300"/>
            <a:ext cx="5410200" cy="2984500"/>
          </a:xfrm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50" name="Corpo livello uno…"/>
          <p:cNvSpPr txBox="1">
            <a:spLocks noGrp="1"/>
          </p:cNvSpPr>
          <p:nvPr>
            <p:ph type="body" sz="quarter" idx="1"/>
          </p:nvPr>
        </p:nvSpPr>
        <p:spPr>
          <a:xfrm>
            <a:off x="546100" y="3429000"/>
            <a:ext cx="5410200" cy="889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ClrTx/>
              <a:buSzTx/>
              <a:buNone/>
              <a:defRPr sz="2400" cap="all" spc="384">
                <a:solidFill>
                  <a:schemeClr val="accent2">
                    <a:satOff val="44164"/>
                    <a:lumOff val="14231"/>
                  </a:schemeClr>
                </a:solidFill>
                <a:latin typeface="Avenir Book"/>
                <a:ea typeface="Avenir Book"/>
                <a:cs typeface="Avenir Book"/>
                <a:sym typeface="Avenir Book"/>
              </a:defRPr>
            </a:lvl1pPr>
            <a:lvl2pPr marL="0" indent="0">
              <a:spcBef>
                <a:spcPts val="0"/>
              </a:spcBef>
              <a:buClrTx/>
              <a:buSzTx/>
              <a:buNone/>
              <a:defRPr sz="2400" cap="all" spc="384">
                <a:solidFill>
                  <a:schemeClr val="accent2">
                    <a:satOff val="44164"/>
                    <a:lumOff val="14231"/>
                  </a:schemeClr>
                </a:solidFill>
                <a:latin typeface="Avenir Book"/>
                <a:ea typeface="Avenir Book"/>
                <a:cs typeface="Avenir Book"/>
                <a:sym typeface="Avenir Book"/>
              </a:defRPr>
            </a:lvl2pPr>
            <a:lvl3pPr marL="0" indent="0">
              <a:spcBef>
                <a:spcPts val="0"/>
              </a:spcBef>
              <a:buClrTx/>
              <a:buSzTx/>
              <a:buNone/>
              <a:defRPr sz="2400" cap="all" spc="384">
                <a:solidFill>
                  <a:schemeClr val="accent2">
                    <a:satOff val="44164"/>
                    <a:lumOff val="14231"/>
                  </a:schemeClr>
                </a:solidFill>
                <a:latin typeface="Avenir Book"/>
                <a:ea typeface="Avenir Book"/>
                <a:cs typeface="Avenir Book"/>
                <a:sym typeface="Avenir Book"/>
              </a:defRPr>
            </a:lvl3pPr>
            <a:lvl4pPr marL="0" indent="0">
              <a:spcBef>
                <a:spcPts val="0"/>
              </a:spcBef>
              <a:buClrTx/>
              <a:buSzTx/>
              <a:buNone/>
              <a:defRPr sz="2400" cap="all" spc="384">
                <a:solidFill>
                  <a:schemeClr val="accent2">
                    <a:satOff val="44164"/>
                    <a:lumOff val="14231"/>
                  </a:schemeClr>
                </a:solidFill>
                <a:latin typeface="Avenir Book"/>
                <a:ea typeface="Avenir Book"/>
                <a:cs typeface="Avenir Book"/>
                <a:sym typeface="Avenir Book"/>
              </a:defRPr>
            </a:lvl4pPr>
            <a:lvl5pPr marL="0" indent="0">
              <a:spcBef>
                <a:spcPts val="0"/>
              </a:spcBef>
              <a:buClrTx/>
              <a:buSzTx/>
              <a:buNone/>
              <a:defRPr sz="2400" cap="all" spc="384">
                <a:solidFill>
                  <a:schemeClr val="accent2">
                    <a:satOff val="44164"/>
                    <a:lumOff val="14231"/>
                  </a:schemeClr>
                </a:solidFill>
                <a:latin typeface="Avenir Book"/>
                <a:ea typeface="Avenir Book"/>
                <a:cs typeface="Avenir Book"/>
                <a:sym typeface="Avenir Book"/>
              </a:defRPr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51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 - In al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itolo Test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59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 e punti ele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itolo Test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67" name="Corpo livello uno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68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, punti elenco e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Immagine"/>
          <p:cNvSpPr>
            <a:spLocks noGrp="1"/>
          </p:cNvSpPr>
          <p:nvPr>
            <p:ph type="pic" idx="13"/>
          </p:nvPr>
        </p:nvSpPr>
        <p:spPr>
          <a:xfrm>
            <a:off x="6502400" y="0"/>
            <a:ext cx="65024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76" name="Titolo Testo"/>
          <p:cNvSpPr txBox="1">
            <a:spLocks noGrp="1"/>
          </p:cNvSpPr>
          <p:nvPr>
            <p:ph type="title"/>
          </p:nvPr>
        </p:nvSpPr>
        <p:spPr>
          <a:xfrm>
            <a:off x="660400" y="609600"/>
            <a:ext cx="5080000" cy="1854200"/>
          </a:xfrm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77" name="Corpo livello uno…"/>
          <p:cNvSpPr txBox="1">
            <a:spLocks noGrp="1"/>
          </p:cNvSpPr>
          <p:nvPr>
            <p:ph type="body" sz="half" idx="1"/>
          </p:nvPr>
        </p:nvSpPr>
        <p:spPr>
          <a:xfrm>
            <a:off x="660400" y="2819400"/>
            <a:ext cx="5080000" cy="6057900"/>
          </a:xfrm>
          <a:prstGeom prst="rect">
            <a:avLst/>
          </a:prstGeom>
        </p:spPr>
        <p:txBody>
          <a:bodyPr/>
          <a:lstStyle>
            <a:lvl1pPr marL="393700" indent="-393700">
              <a:spcBef>
                <a:spcPts val="3200"/>
              </a:spcBef>
              <a:defRPr sz="3000"/>
            </a:lvl1pPr>
            <a:lvl2pPr marL="787400" indent="-393700">
              <a:spcBef>
                <a:spcPts val="3200"/>
              </a:spcBef>
              <a:defRPr sz="3000"/>
            </a:lvl2pPr>
            <a:lvl3pPr marL="1181100" indent="-393700">
              <a:spcBef>
                <a:spcPts val="3200"/>
              </a:spcBef>
              <a:defRPr sz="3000"/>
            </a:lvl3pPr>
            <a:lvl4pPr marL="1574800" indent="-393700">
              <a:spcBef>
                <a:spcPts val="3200"/>
              </a:spcBef>
              <a:defRPr sz="3000"/>
            </a:lvl4pPr>
            <a:lvl5pPr marL="1968500" indent="-393700">
              <a:spcBef>
                <a:spcPts val="3200"/>
              </a:spcBef>
              <a:defRPr sz="3000"/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78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nti ele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orpo livello uno…"/>
          <p:cNvSpPr txBox="1">
            <a:spLocks noGrp="1"/>
          </p:cNvSpPr>
          <p:nvPr>
            <p:ph type="body" idx="1"/>
          </p:nvPr>
        </p:nvSpPr>
        <p:spPr>
          <a:xfrm>
            <a:off x="660400" y="1511300"/>
            <a:ext cx="11684000" cy="6718300"/>
          </a:xfrm>
          <a:prstGeom prst="rect">
            <a:avLst/>
          </a:prstGeom>
        </p:spPr>
        <p:txBody>
          <a:bodyPr/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86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Testo"/>
          <p:cNvSpPr txBox="1">
            <a:spLocks noGrp="1"/>
          </p:cNvSpPr>
          <p:nvPr>
            <p:ph type="title"/>
          </p:nvPr>
        </p:nvSpPr>
        <p:spPr>
          <a:xfrm>
            <a:off x="660400" y="609600"/>
            <a:ext cx="11684000" cy="1422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Titolo Testo</a:t>
            </a:r>
          </a:p>
        </p:txBody>
      </p:sp>
      <p:sp>
        <p:nvSpPr>
          <p:cNvPr id="3" name="Corpo livello uno…"/>
          <p:cNvSpPr txBox="1">
            <a:spLocks noGrp="1"/>
          </p:cNvSpPr>
          <p:nvPr>
            <p:ph type="body" idx="1"/>
          </p:nvPr>
        </p:nvSpPr>
        <p:spPr>
          <a:xfrm>
            <a:off x="660400" y="2019300"/>
            <a:ext cx="11684000" cy="6718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4" name="Numero diapositiva"/>
          <p:cNvSpPr txBox="1">
            <a:spLocks noGrp="1"/>
          </p:cNvSpPr>
          <p:nvPr>
            <p:ph type="sldNum" sz="quarter" idx="2"/>
          </p:nvPr>
        </p:nvSpPr>
        <p:spPr>
          <a:xfrm>
            <a:off x="6311897" y="9258299"/>
            <a:ext cx="352045" cy="419101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ctr">
            <a:spAutoFit/>
          </a:bodyPr>
          <a:lstStyle>
            <a:lvl1pPr>
              <a:defRPr sz="1800"/>
            </a:lvl1pPr>
          </a:lstStyle>
          <a:p>
            <a:fld id="{86CB4B4D-7CA3-9044-876B-883B54F8677D}" type="slidenum">
              <a:t>‹N›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ransition spd="med"/>
  <p:txStyles>
    <p:titleStyle>
      <a:lvl1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all" spc="72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1pPr>
      <a:lvl2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all" spc="72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2pPr>
      <a:lvl3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all" spc="72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3pPr>
      <a:lvl4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all" spc="72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4pPr>
      <a:lvl5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all" spc="72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5pPr>
      <a:lvl6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all" spc="72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6pPr>
      <a:lvl7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all" spc="72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7pPr>
      <a:lvl8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all" spc="72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8pPr>
      <a:lvl9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all" spc="72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9pPr>
    </p:titleStyle>
    <p:bodyStyle>
      <a:lvl1pPr marL="469900" marR="0" indent="-469900" algn="l" defTabSz="584200" latinLnBrk="0">
        <a:lnSpc>
          <a:spcPct val="100000"/>
        </a:lnSpc>
        <a:spcBef>
          <a:spcPts val="4200"/>
        </a:spcBef>
        <a:spcAft>
          <a:spcPts val="0"/>
        </a:spcAft>
        <a:buClr>
          <a:srgbClr val="646464"/>
        </a:buClr>
        <a:buSzPct val="90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1pPr>
      <a:lvl2pPr marL="939800" marR="0" indent="-469900" algn="l" defTabSz="584200" latinLnBrk="0">
        <a:lnSpc>
          <a:spcPct val="100000"/>
        </a:lnSpc>
        <a:spcBef>
          <a:spcPts val="4200"/>
        </a:spcBef>
        <a:spcAft>
          <a:spcPts val="0"/>
        </a:spcAft>
        <a:buClr>
          <a:srgbClr val="646464"/>
        </a:buClr>
        <a:buSzPct val="90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2pPr>
      <a:lvl3pPr marL="1409700" marR="0" indent="-469900" algn="l" defTabSz="584200" latinLnBrk="0">
        <a:lnSpc>
          <a:spcPct val="100000"/>
        </a:lnSpc>
        <a:spcBef>
          <a:spcPts val="4200"/>
        </a:spcBef>
        <a:spcAft>
          <a:spcPts val="0"/>
        </a:spcAft>
        <a:buClr>
          <a:srgbClr val="646464"/>
        </a:buClr>
        <a:buSzPct val="90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3pPr>
      <a:lvl4pPr marL="1879600" marR="0" indent="-469900" algn="l" defTabSz="584200" latinLnBrk="0">
        <a:lnSpc>
          <a:spcPct val="100000"/>
        </a:lnSpc>
        <a:spcBef>
          <a:spcPts val="4200"/>
        </a:spcBef>
        <a:spcAft>
          <a:spcPts val="0"/>
        </a:spcAft>
        <a:buClr>
          <a:srgbClr val="646464"/>
        </a:buClr>
        <a:buSzPct val="90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4pPr>
      <a:lvl5pPr marL="2349500" marR="0" indent="-469900" algn="l" defTabSz="584200" latinLnBrk="0">
        <a:lnSpc>
          <a:spcPct val="100000"/>
        </a:lnSpc>
        <a:spcBef>
          <a:spcPts val="4200"/>
        </a:spcBef>
        <a:spcAft>
          <a:spcPts val="0"/>
        </a:spcAft>
        <a:buClr>
          <a:srgbClr val="646464"/>
        </a:buClr>
        <a:buSzPct val="90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5pPr>
      <a:lvl6pPr marL="2819400" marR="0" indent="-469900" algn="l" defTabSz="584200" latinLnBrk="0">
        <a:lnSpc>
          <a:spcPct val="100000"/>
        </a:lnSpc>
        <a:spcBef>
          <a:spcPts val="4200"/>
        </a:spcBef>
        <a:spcAft>
          <a:spcPts val="0"/>
        </a:spcAft>
        <a:buClr>
          <a:srgbClr val="646464"/>
        </a:buClr>
        <a:buSzPct val="90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6pPr>
      <a:lvl7pPr marL="3289300" marR="0" indent="-469900" algn="l" defTabSz="584200" latinLnBrk="0">
        <a:lnSpc>
          <a:spcPct val="100000"/>
        </a:lnSpc>
        <a:spcBef>
          <a:spcPts val="4200"/>
        </a:spcBef>
        <a:spcAft>
          <a:spcPts val="0"/>
        </a:spcAft>
        <a:buClr>
          <a:srgbClr val="646464"/>
        </a:buClr>
        <a:buSzPct val="90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7pPr>
      <a:lvl8pPr marL="3759200" marR="0" indent="-469900" algn="l" defTabSz="584200" latinLnBrk="0">
        <a:lnSpc>
          <a:spcPct val="100000"/>
        </a:lnSpc>
        <a:spcBef>
          <a:spcPts val="4200"/>
        </a:spcBef>
        <a:spcAft>
          <a:spcPts val="0"/>
        </a:spcAft>
        <a:buClr>
          <a:srgbClr val="646464"/>
        </a:buClr>
        <a:buSzPct val="90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8pPr>
      <a:lvl9pPr marL="4229100" marR="0" indent="-469900" algn="l" defTabSz="584200" latinLnBrk="0">
        <a:lnSpc>
          <a:spcPct val="100000"/>
        </a:lnSpc>
        <a:spcBef>
          <a:spcPts val="4200"/>
        </a:spcBef>
        <a:spcAft>
          <a:spcPts val="0"/>
        </a:spcAft>
        <a:buClr>
          <a:srgbClr val="646464"/>
        </a:buClr>
        <a:buSzPct val="90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venir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venir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venir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venir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venir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venir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venir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venir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venir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UERRIERO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>
            <a:lvl1pPr algn="ctr">
              <a:defRPr>
                <a:latin typeface="Marker Felt"/>
                <a:ea typeface="Marker Felt"/>
                <a:cs typeface="Marker Felt"/>
                <a:sym typeface="Marker Felt"/>
              </a:defRPr>
            </a:lvl1pPr>
          </a:lstStyle>
          <a:p>
            <a:r>
              <a:t>GUERRIERO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" grpId="1" animBg="1" advAuto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Le parole dell’Amore"/>
          <p:cNvSpPr txBox="1"/>
          <p:nvPr/>
        </p:nvSpPr>
        <p:spPr>
          <a:xfrm>
            <a:off x="2949376" y="1790700"/>
            <a:ext cx="7106048" cy="1333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7900">
                <a:latin typeface="Brush Script MT"/>
                <a:ea typeface="Brush Script MT"/>
                <a:cs typeface="Brush Script MT"/>
                <a:sym typeface="Brush Script MT"/>
              </a:defRPr>
            </a:lvl1pPr>
          </a:lstStyle>
          <a:p>
            <a:r>
              <a:t>Le parole dell’Amore</a:t>
            </a:r>
          </a:p>
        </p:txBody>
      </p:sp>
      <p:pic>
        <p:nvPicPr>
          <p:cNvPr id="161" name="images-4.jpeg" descr="images-4.jpeg"/>
          <p:cNvPicPr>
            <a:picLocks noChangeAspect="1"/>
          </p:cNvPicPr>
          <p:nvPr/>
        </p:nvPicPr>
        <p:blipFill>
          <a:blip r:embed="rId2">
            <a:extLst/>
          </a:blip>
          <a:srcRect b="5613"/>
          <a:stretch>
            <a:fillRect/>
          </a:stretch>
        </p:blipFill>
        <p:spPr>
          <a:xfrm>
            <a:off x="4317075" y="3937077"/>
            <a:ext cx="4078905" cy="400741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8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" grpId="1" animBg="1" advAuto="0"/>
      <p:bldP spid="161" grpId="2" animBg="1" advAuto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cegli il tuo mantello e trova nel testo le parole per proteggere chi si trova in difficoltà…"/>
          <p:cNvSpPr txBox="1"/>
          <p:nvPr/>
        </p:nvSpPr>
        <p:spPr>
          <a:xfrm>
            <a:off x="453728" y="484312"/>
            <a:ext cx="11521280" cy="7581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>
              <a:defRPr sz="7400">
                <a:latin typeface="Brush Script MT"/>
                <a:ea typeface="Brush Script MT"/>
                <a:cs typeface="Brush Script MT"/>
                <a:sym typeface="Brush Script MT"/>
              </a:defRPr>
            </a:pPr>
            <a:endParaRPr lang="it-IT" sz="5400" dirty="0" smtClean="0"/>
          </a:p>
          <a:p>
            <a:pPr>
              <a:defRPr sz="7400">
                <a:latin typeface="Brush Script MT"/>
                <a:ea typeface="Brush Script MT"/>
                <a:cs typeface="Brush Script MT"/>
                <a:sym typeface="Brush Script MT"/>
              </a:defRPr>
            </a:pPr>
            <a:endParaRPr lang="it-IT" sz="5400" dirty="0"/>
          </a:p>
          <a:p>
            <a:pPr>
              <a:defRPr sz="7400">
                <a:latin typeface="Brush Script MT"/>
                <a:ea typeface="Brush Script MT"/>
                <a:cs typeface="Brush Script MT"/>
                <a:sym typeface="Brush Script MT"/>
              </a:defRPr>
            </a:pPr>
            <a:r>
              <a:rPr sz="5400" dirty="0" err="1" smtClean="0"/>
              <a:t>Scegli</a:t>
            </a:r>
            <a:r>
              <a:rPr sz="5400" dirty="0" smtClean="0"/>
              <a:t> </a:t>
            </a:r>
            <a:r>
              <a:rPr sz="5400" dirty="0" err="1"/>
              <a:t>il</a:t>
            </a:r>
            <a:r>
              <a:rPr sz="5400" dirty="0"/>
              <a:t> </a:t>
            </a:r>
            <a:r>
              <a:rPr sz="5400" dirty="0" err="1"/>
              <a:t>tuo</a:t>
            </a:r>
            <a:r>
              <a:rPr sz="5400" dirty="0"/>
              <a:t> </a:t>
            </a:r>
            <a:r>
              <a:rPr sz="5400" dirty="0" err="1"/>
              <a:t>mantello</a:t>
            </a:r>
            <a:r>
              <a:rPr sz="5400" dirty="0"/>
              <a:t> e </a:t>
            </a:r>
            <a:r>
              <a:rPr sz="5400" dirty="0" err="1"/>
              <a:t>trova</a:t>
            </a:r>
            <a:r>
              <a:rPr sz="5400" dirty="0"/>
              <a:t> </a:t>
            </a:r>
            <a:r>
              <a:rPr sz="5400" dirty="0" err="1"/>
              <a:t>nel</a:t>
            </a:r>
            <a:r>
              <a:rPr sz="5400" dirty="0"/>
              <a:t> </a:t>
            </a:r>
            <a:r>
              <a:rPr sz="5400" dirty="0" err="1"/>
              <a:t>testo</a:t>
            </a:r>
            <a:r>
              <a:rPr sz="5400" dirty="0"/>
              <a:t> </a:t>
            </a:r>
            <a:endParaRPr lang="it-IT" sz="5400" dirty="0" smtClean="0"/>
          </a:p>
          <a:p>
            <a:pPr>
              <a:defRPr sz="7400">
                <a:latin typeface="Brush Script MT"/>
                <a:ea typeface="Brush Script MT"/>
                <a:cs typeface="Brush Script MT"/>
                <a:sym typeface="Brush Script MT"/>
              </a:defRPr>
            </a:pPr>
            <a:r>
              <a:rPr sz="5400" dirty="0" smtClean="0"/>
              <a:t>le </a:t>
            </a:r>
            <a:r>
              <a:rPr sz="5400" dirty="0"/>
              <a:t>parole per </a:t>
            </a:r>
            <a:r>
              <a:rPr sz="5400" dirty="0" err="1"/>
              <a:t>proteggere</a:t>
            </a:r>
            <a:r>
              <a:rPr sz="5400" dirty="0"/>
              <a:t> chi </a:t>
            </a:r>
            <a:r>
              <a:rPr sz="5400" dirty="0" err="1"/>
              <a:t>si</a:t>
            </a:r>
            <a:r>
              <a:rPr sz="5400" dirty="0"/>
              <a:t> </a:t>
            </a:r>
            <a:r>
              <a:rPr sz="5400" dirty="0" err="1"/>
              <a:t>trova</a:t>
            </a:r>
            <a:r>
              <a:rPr sz="5400" dirty="0"/>
              <a:t> in </a:t>
            </a:r>
            <a:r>
              <a:rPr sz="5400" dirty="0" err="1"/>
              <a:t>difficoltà</a:t>
            </a:r>
            <a:endParaRPr sz="5400" dirty="0"/>
          </a:p>
          <a:p>
            <a:pPr>
              <a:defRPr sz="7400">
                <a:latin typeface="Brush Script MT"/>
                <a:ea typeface="Brush Script MT"/>
                <a:cs typeface="Brush Script MT"/>
                <a:sym typeface="Brush Script MT"/>
              </a:defRPr>
            </a:pPr>
            <a:r>
              <a:rPr sz="5400" dirty="0"/>
              <a:t>Poi…</a:t>
            </a:r>
          </a:p>
          <a:p>
            <a:pPr>
              <a:defRPr sz="7400">
                <a:latin typeface="Brush Script MT"/>
                <a:ea typeface="Brush Script MT"/>
                <a:cs typeface="Brush Script MT"/>
                <a:sym typeface="Brush Script MT"/>
              </a:defRPr>
            </a:pPr>
            <a:r>
              <a:rPr sz="5400" dirty="0" err="1"/>
              <a:t>Scegli</a:t>
            </a:r>
            <a:r>
              <a:rPr sz="5400" dirty="0"/>
              <a:t> </a:t>
            </a:r>
            <a:r>
              <a:rPr sz="5400" dirty="0" err="1"/>
              <a:t>il</a:t>
            </a:r>
            <a:r>
              <a:rPr sz="5400" dirty="0"/>
              <a:t> </a:t>
            </a:r>
            <a:r>
              <a:rPr sz="5400" dirty="0" err="1"/>
              <a:t>tuo</a:t>
            </a:r>
            <a:r>
              <a:rPr sz="5400" dirty="0"/>
              <a:t> scudo e </a:t>
            </a:r>
            <a:r>
              <a:rPr sz="5400" dirty="0" err="1"/>
              <a:t>trova</a:t>
            </a:r>
            <a:r>
              <a:rPr sz="5400" dirty="0"/>
              <a:t> </a:t>
            </a:r>
            <a:r>
              <a:rPr sz="5400" dirty="0" err="1"/>
              <a:t>nel</a:t>
            </a:r>
            <a:r>
              <a:rPr sz="5400" dirty="0"/>
              <a:t> </a:t>
            </a:r>
            <a:r>
              <a:rPr sz="5400" dirty="0" err="1"/>
              <a:t>testo</a:t>
            </a:r>
            <a:r>
              <a:rPr sz="5400" dirty="0"/>
              <a:t> </a:t>
            </a:r>
            <a:endParaRPr lang="it-IT" sz="5400" dirty="0" smtClean="0"/>
          </a:p>
          <a:p>
            <a:pPr>
              <a:defRPr sz="7400">
                <a:latin typeface="Brush Script MT"/>
                <a:ea typeface="Brush Script MT"/>
                <a:cs typeface="Brush Script MT"/>
                <a:sym typeface="Brush Script MT"/>
              </a:defRPr>
            </a:pPr>
            <a:r>
              <a:rPr sz="5400" dirty="0" smtClean="0"/>
              <a:t>le </a:t>
            </a:r>
            <a:r>
              <a:rPr sz="5400" dirty="0"/>
              <a:t>parole o le </a:t>
            </a:r>
            <a:r>
              <a:rPr sz="5400" dirty="0" err="1"/>
              <a:t>frasi</a:t>
            </a:r>
            <a:r>
              <a:rPr sz="5400" dirty="0"/>
              <a:t> per </a:t>
            </a:r>
            <a:r>
              <a:rPr sz="5400" dirty="0" err="1"/>
              <a:t>aiutare</a:t>
            </a:r>
            <a:endParaRPr sz="5400" dirty="0"/>
          </a:p>
          <a:p>
            <a:pPr>
              <a:defRPr sz="7400">
                <a:latin typeface="Brush Script MT"/>
                <a:ea typeface="Brush Script MT"/>
                <a:cs typeface="Brush Script MT"/>
                <a:sym typeface="Brush Script MT"/>
              </a:defRPr>
            </a:pPr>
            <a:r>
              <a:rPr sz="5400" dirty="0"/>
              <a:t> chi ha </a:t>
            </a:r>
            <a:r>
              <a:rPr sz="5400" dirty="0" err="1" smtClean="0"/>
              <a:t>bisogno</a:t>
            </a:r>
            <a:endParaRPr lang="it-IT" sz="5400" dirty="0" smtClean="0"/>
          </a:p>
          <a:p>
            <a:pPr>
              <a:defRPr sz="7400">
                <a:latin typeface="Brush Script MT"/>
                <a:ea typeface="Brush Script MT"/>
                <a:cs typeface="Brush Script MT"/>
                <a:sym typeface="Brush Script MT"/>
              </a:defRPr>
            </a:pPr>
            <a:endParaRPr sz="5400" dirty="0"/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" grpId="1" animBg="1" advAuto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5" name="images.jpeg" descr="images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235448" y="2836664"/>
            <a:ext cx="5201916" cy="5201916"/>
          </a:xfrm>
          <a:prstGeom prst="rect">
            <a:avLst/>
          </a:prstGeom>
          <a:ln w="12700">
            <a:miter lim="400000"/>
          </a:ln>
        </p:spPr>
      </p:pic>
      <p:sp>
        <p:nvSpPr>
          <p:cNvPr id="166" name="LOTTARE"/>
          <p:cNvSpPr txBox="1"/>
          <p:nvPr/>
        </p:nvSpPr>
        <p:spPr>
          <a:xfrm>
            <a:off x="7360118" y="965199"/>
            <a:ext cx="3948764" cy="1028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6500" b="1" i="1">
                <a:latin typeface="Baskerville"/>
                <a:ea typeface="Baskerville"/>
                <a:cs typeface="Baskerville"/>
                <a:sym typeface="Baskerville"/>
              </a:defRPr>
            </a:lvl1pPr>
          </a:lstStyle>
          <a:p>
            <a:r>
              <a:t>LOTTARE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" grpId="1" animBg="1" advAuto="0"/>
      <p:bldP spid="166" grpId="2" animBg="1" advAuto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8" name="images-3.jpeg" descr="images-3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50019" y="1653428"/>
            <a:ext cx="7349365" cy="5221917"/>
          </a:xfrm>
          <a:prstGeom prst="rect">
            <a:avLst/>
          </a:prstGeom>
          <a:ln w="12700">
            <a:miter lim="400000"/>
          </a:ln>
        </p:spPr>
      </p:pic>
      <p:sp>
        <p:nvSpPr>
          <p:cNvPr id="169" name="TI DARO’ RIPARO"/>
          <p:cNvSpPr txBox="1"/>
          <p:nvPr/>
        </p:nvSpPr>
        <p:spPr>
          <a:xfrm>
            <a:off x="2661234" y="7835899"/>
            <a:ext cx="6767932" cy="1104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6300">
                <a:latin typeface="Bradley Hand ITC TT-Bold"/>
                <a:ea typeface="Bradley Hand ITC TT-Bold"/>
                <a:cs typeface="Bradley Hand ITC TT-Bold"/>
                <a:sym typeface="Bradley Hand ITC TT-Bold"/>
              </a:defRPr>
            </a:lvl1pPr>
          </a:lstStyle>
          <a:p>
            <a:r>
              <a:t>TI DARO’ RIPARO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" grpId="1" animBg="1" advAuto="0"/>
      <p:bldP spid="169" grpId="2" animBg="1" advAuto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1" name="Unknown-1.jpeg" descr="Unknown-1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47121" y="3029398"/>
            <a:ext cx="5860296" cy="5939134"/>
          </a:xfrm>
          <a:prstGeom prst="rect">
            <a:avLst/>
          </a:prstGeom>
          <a:ln w="12700">
            <a:miter lim="400000"/>
          </a:ln>
        </p:spPr>
      </p:pic>
      <p:sp>
        <p:nvSpPr>
          <p:cNvPr id="172" name="ABBRACCIARE"/>
          <p:cNvSpPr txBox="1"/>
          <p:nvPr/>
        </p:nvSpPr>
        <p:spPr>
          <a:xfrm>
            <a:off x="3138322" y="412749"/>
            <a:ext cx="6728156" cy="1244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7200">
                <a:latin typeface="Bradley Hand ITC TT-Bold"/>
                <a:ea typeface="Bradley Hand ITC TT-Bold"/>
                <a:cs typeface="Bradley Hand ITC TT-Bold"/>
                <a:sym typeface="Bradley Hand ITC TT-Bold"/>
              </a:defRPr>
            </a:lvl1pPr>
          </a:lstStyle>
          <a:p>
            <a:r>
              <a:t>ABBRACCIARE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8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" grpId="2" animBg="1" advAuto="0"/>
      <p:bldP spid="172" grpId="1" animBg="1" advAuto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" name="images-2.jpeg" descr="images-2.jpeg"/>
          <p:cNvPicPr>
            <a:picLocks noChangeAspect="1"/>
          </p:cNvPicPr>
          <p:nvPr/>
        </p:nvPicPr>
        <p:blipFill>
          <a:blip r:embed="rId2">
            <a:extLst/>
          </a:blip>
          <a:srcRect l="12653" t="13671" r="23625" b="1773"/>
          <a:stretch>
            <a:fillRect/>
          </a:stretch>
        </p:blipFill>
        <p:spPr>
          <a:xfrm>
            <a:off x="3492698" y="408850"/>
            <a:ext cx="6019549" cy="5800940"/>
          </a:xfrm>
          <a:prstGeom prst="rect">
            <a:avLst/>
          </a:prstGeom>
          <a:ln w="12700">
            <a:miter lim="400000"/>
          </a:ln>
        </p:spPr>
      </p:pic>
      <p:sp>
        <p:nvSpPr>
          <p:cNvPr id="175" name="Sarò al tuo fianco"/>
          <p:cNvSpPr txBox="1"/>
          <p:nvPr/>
        </p:nvSpPr>
        <p:spPr>
          <a:xfrm>
            <a:off x="2180164" y="6438899"/>
            <a:ext cx="7831672" cy="1689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0200">
                <a:latin typeface="Brush Script MT"/>
                <a:ea typeface="Brush Script MT"/>
                <a:cs typeface="Brush Script MT"/>
                <a:sym typeface="Brush Script MT"/>
              </a:defRPr>
            </a:lvl1pPr>
          </a:lstStyle>
          <a:p>
            <a:r>
              <a:t>Sarò al tuo fianco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" grpId="1" animBg="1" advAuto="0"/>
      <p:bldP spid="175" grpId="2" animBg="1" advAuto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7" name="images-1.jpeg" descr="images-1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19447" y="367462"/>
            <a:ext cx="7406581" cy="6309310"/>
          </a:xfrm>
          <a:prstGeom prst="rect">
            <a:avLst/>
          </a:prstGeom>
          <a:ln w="12700">
            <a:miter lim="400000"/>
          </a:ln>
        </p:spPr>
      </p:pic>
      <p:sp>
        <p:nvSpPr>
          <p:cNvPr id="178" name="Asciugherò il tuo pinto"/>
          <p:cNvSpPr txBox="1"/>
          <p:nvPr/>
        </p:nvSpPr>
        <p:spPr>
          <a:xfrm>
            <a:off x="2410048" y="7226299"/>
            <a:ext cx="7727504" cy="1384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8200">
                <a:latin typeface="Brush Script MT"/>
                <a:ea typeface="Brush Script MT"/>
                <a:cs typeface="Brush Script MT"/>
                <a:sym typeface="Brush Script MT"/>
              </a:defRPr>
            </a:lvl1pPr>
          </a:lstStyle>
          <a:p>
            <a:r>
              <a:t>Asciugherò il tuo pinto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" grpId="1" animBg="1" advAuto="0"/>
      <p:bldP spid="178" grpId="2" animBg="1" advAuto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0" name="Unknown.png" descr="Unknown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43461" y="269263"/>
            <a:ext cx="6368268" cy="8996442"/>
          </a:xfrm>
          <a:prstGeom prst="rect">
            <a:avLst/>
          </a:prstGeom>
          <a:ln w="12700">
            <a:miter lim="400000"/>
          </a:ln>
        </p:spPr>
      </p:pic>
      <p:sp>
        <p:nvSpPr>
          <p:cNvPr id="181" name="Attesa"/>
          <p:cNvSpPr txBox="1"/>
          <p:nvPr/>
        </p:nvSpPr>
        <p:spPr>
          <a:xfrm>
            <a:off x="4108177" y="3060699"/>
            <a:ext cx="3137446" cy="1841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1100">
                <a:solidFill>
                  <a:srgbClr val="000000"/>
                </a:solidFill>
                <a:latin typeface="Brush Script MT"/>
                <a:ea typeface="Brush Script MT"/>
                <a:cs typeface="Brush Script MT"/>
                <a:sym typeface="Brush Script MT"/>
              </a:defRPr>
            </a:lvl1pPr>
          </a:lstStyle>
          <a:p>
            <a:r>
              <a:t>Attesa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1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" grpId="1" animBg="1" advAuto="0"/>
      <p:bldP spid="181" grpId="2" animBg="1" advAuto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3" name="Unknown-1.png" descr="Unknown-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05445" y="500167"/>
            <a:ext cx="6393910" cy="9032667"/>
          </a:xfrm>
          <a:prstGeom prst="rect">
            <a:avLst/>
          </a:prstGeom>
          <a:ln w="12700">
            <a:miter lim="400000"/>
          </a:ln>
        </p:spPr>
      </p:pic>
      <p:sp>
        <p:nvSpPr>
          <p:cNvPr id="184" name="Vegliare"/>
          <p:cNvSpPr txBox="1"/>
          <p:nvPr/>
        </p:nvSpPr>
        <p:spPr>
          <a:xfrm>
            <a:off x="4462878" y="3949699"/>
            <a:ext cx="4079045" cy="2019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300">
                <a:solidFill>
                  <a:srgbClr val="000000"/>
                </a:solidFill>
                <a:latin typeface="Brush Script MT"/>
                <a:ea typeface="Brush Script MT"/>
                <a:cs typeface="Brush Script MT"/>
                <a:sym typeface="Brush Script MT"/>
              </a:defRPr>
            </a:lvl1pPr>
          </a:lstStyle>
          <a:p>
            <a:r>
              <a:t>Vegliare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1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" grpId="1" animBg="1" advAuto="0"/>
      <p:bldP spid="184" grpId="2" animBg="1" advAuto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6" name="images.png" descr="images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226741" y="553801"/>
            <a:ext cx="8645997" cy="8645998"/>
          </a:xfrm>
          <a:prstGeom prst="rect">
            <a:avLst/>
          </a:prstGeom>
          <a:ln w="12700">
            <a:miter lim="400000"/>
          </a:ln>
        </p:spPr>
      </p:pic>
      <p:sp>
        <p:nvSpPr>
          <p:cNvPr id="187" name="DIFENDERE"/>
          <p:cNvSpPr txBox="1"/>
          <p:nvPr/>
        </p:nvSpPr>
        <p:spPr>
          <a:xfrm>
            <a:off x="6973061" y="1733550"/>
            <a:ext cx="409442" cy="650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r>
              <a:t>DIFENDERE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" grpId="1" animBg="1" advAuto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https://youtu.be/fK8LrzzC4-8"/>
          <p:cNvSpPr txBox="1"/>
          <p:nvPr/>
        </p:nvSpPr>
        <p:spPr>
          <a:xfrm>
            <a:off x="3207257" y="4470400"/>
            <a:ext cx="6590285" cy="800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t>https://youtu.be/fK8LrzzC4-8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5" name="Unknown.jpeg"/>
          <p:cNvGrpSpPr/>
          <p:nvPr/>
        </p:nvGrpSpPr>
        <p:grpSpPr>
          <a:xfrm>
            <a:off x="511332" y="1671366"/>
            <a:ext cx="11636714" cy="6410868"/>
            <a:chOff x="0" y="0"/>
            <a:chExt cx="11636712" cy="6410867"/>
          </a:xfrm>
        </p:grpSpPr>
        <p:pic>
          <p:nvPicPr>
            <p:cNvPr id="144" name="Unknown.jpeg" descr="Unknown.jpe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27000" y="88899"/>
              <a:ext cx="11382713" cy="6080669"/>
            </a:xfrm>
            <a:prstGeom prst="rect">
              <a:avLst/>
            </a:prstGeom>
            <a:ln>
              <a:noFill/>
            </a:ln>
            <a:effectLst/>
          </p:spPr>
        </p:pic>
        <p:pic>
          <p:nvPicPr>
            <p:cNvPr id="143" name="Unknown.jpeg" descr="Unknown.jpeg"/>
            <p:cNvPicPr>
              <a:picLocks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-1"/>
              <a:ext cx="11636713" cy="6410869"/>
            </a:xfrm>
            <a:prstGeom prst="rect">
              <a:avLst/>
            </a:prstGeom>
            <a:effectLst/>
          </p:spPr>
        </p:pic>
      </p:grp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" grpId="1" animBg="1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UERRIERO…"/>
          <p:cNvSpPr txBox="1"/>
          <p:nvPr/>
        </p:nvSpPr>
        <p:spPr>
          <a:xfrm>
            <a:off x="3760706" y="403761"/>
            <a:ext cx="5483388" cy="92127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defTabSz="457200">
              <a:defRPr sz="3600" b="1"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GUERRIERO</a:t>
            </a:r>
          </a:p>
          <a:p>
            <a:pPr defTabSz="457200">
              <a:defRPr sz="3600" b="1"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(Marco </a:t>
            </a:r>
            <a:r>
              <a:rPr dirty="0" err="1"/>
              <a:t>Mengoni</a:t>
            </a:r>
            <a:r>
              <a:rPr dirty="0"/>
              <a:t>)</a:t>
            </a:r>
          </a:p>
          <a:p>
            <a:pPr defTabSz="457200">
              <a:defRPr sz="3600" b="1">
                <a:latin typeface="Arial"/>
                <a:ea typeface="Arial"/>
                <a:cs typeface="Arial"/>
                <a:sym typeface="Arial"/>
              </a:defRPr>
            </a:pPr>
            <a:r>
              <a:rPr sz="3200" dirty="0"/>
              <a:t>E </a:t>
            </a:r>
            <a:r>
              <a:rPr sz="3200" dirty="0" err="1"/>
              <a:t>levo</a:t>
            </a:r>
            <a:r>
              <a:rPr sz="3200" dirty="0"/>
              <a:t> </a:t>
            </a:r>
            <a:r>
              <a:rPr sz="3200" dirty="0" err="1"/>
              <a:t>questa</a:t>
            </a:r>
            <a:r>
              <a:rPr sz="3200" dirty="0"/>
              <a:t> </a:t>
            </a:r>
            <a:r>
              <a:rPr sz="3200" dirty="0" err="1"/>
              <a:t>spada</a:t>
            </a:r>
            <a:endParaRPr sz="3200" dirty="0"/>
          </a:p>
          <a:p>
            <a:pPr defTabSz="457200">
              <a:defRPr sz="3600" b="1">
                <a:latin typeface="Arial"/>
                <a:ea typeface="Arial"/>
                <a:cs typeface="Arial"/>
                <a:sym typeface="Arial"/>
              </a:defRPr>
            </a:pPr>
            <a:r>
              <a:rPr sz="3200" dirty="0" err="1"/>
              <a:t>Attraverso</a:t>
            </a:r>
            <a:r>
              <a:rPr sz="3200" dirty="0"/>
              <a:t> </a:t>
            </a:r>
            <a:r>
              <a:rPr sz="3200" dirty="0" err="1"/>
              <a:t>il</a:t>
            </a:r>
            <a:r>
              <a:rPr sz="3200" dirty="0"/>
              <a:t> </a:t>
            </a:r>
            <a:r>
              <a:rPr sz="3200" dirty="0" err="1"/>
              <a:t>cielo</a:t>
            </a:r>
            <a:endParaRPr sz="3200" dirty="0"/>
          </a:p>
          <a:p>
            <a:pPr defTabSz="457200">
              <a:defRPr sz="3600" b="1">
                <a:latin typeface="Arial"/>
                <a:ea typeface="Arial"/>
                <a:cs typeface="Arial"/>
                <a:sym typeface="Arial"/>
              </a:defRPr>
            </a:pPr>
            <a:r>
              <a:rPr sz="3200" dirty="0" err="1"/>
              <a:t>Giuro</a:t>
            </a:r>
            <a:r>
              <a:rPr sz="3200" dirty="0"/>
              <a:t> </a:t>
            </a:r>
            <a:r>
              <a:rPr sz="3200" dirty="0" err="1"/>
              <a:t>sarò</a:t>
            </a:r>
            <a:r>
              <a:rPr sz="3200" dirty="0"/>
              <a:t> </a:t>
            </a:r>
            <a:r>
              <a:rPr sz="3200" dirty="0" err="1"/>
              <a:t>roccia</a:t>
            </a:r>
            <a:r>
              <a:rPr sz="3200" dirty="0"/>
              <a:t> </a:t>
            </a:r>
            <a:r>
              <a:rPr sz="3200" dirty="0" err="1"/>
              <a:t>contro</a:t>
            </a:r>
            <a:r>
              <a:rPr sz="3200" dirty="0"/>
              <a:t> </a:t>
            </a:r>
            <a:r>
              <a:rPr sz="3200" dirty="0" err="1"/>
              <a:t>il</a:t>
            </a:r>
            <a:r>
              <a:rPr sz="3200" dirty="0"/>
              <a:t> </a:t>
            </a:r>
            <a:r>
              <a:rPr sz="3200" dirty="0" err="1"/>
              <a:t>fuoco</a:t>
            </a:r>
            <a:r>
              <a:rPr sz="3200" dirty="0"/>
              <a:t> e </a:t>
            </a:r>
            <a:r>
              <a:rPr sz="3200" dirty="0" err="1"/>
              <a:t>il</a:t>
            </a:r>
            <a:r>
              <a:rPr sz="3200" dirty="0"/>
              <a:t> </a:t>
            </a:r>
            <a:r>
              <a:rPr sz="3200" dirty="0" err="1"/>
              <a:t>gelo</a:t>
            </a:r>
            <a:endParaRPr sz="3200" dirty="0"/>
          </a:p>
          <a:p>
            <a:pPr defTabSz="457200">
              <a:defRPr sz="3600" b="1">
                <a:latin typeface="Arial"/>
                <a:ea typeface="Arial"/>
                <a:cs typeface="Arial"/>
                <a:sym typeface="Arial"/>
              </a:defRPr>
            </a:pPr>
            <a:r>
              <a:rPr sz="3200" dirty="0"/>
              <a:t>Solo </a:t>
            </a:r>
            <a:r>
              <a:rPr sz="3200" dirty="0" err="1"/>
              <a:t>sulla</a:t>
            </a:r>
            <a:r>
              <a:rPr sz="3200" dirty="0"/>
              <a:t> </a:t>
            </a:r>
            <a:r>
              <a:rPr sz="3200" dirty="0" err="1"/>
              <a:t>cima</a:t>
            </a:r>
            <a:endParaRPr sz="3200" dirty="0"/>
          </a:p>
          <a:p>
            <a:pPr defTabSz="457200">
              <a:defRPr sz="3600" b="1">
                <a:latin typeface="Arial"/>
                <a:ea typeface="Arial"/>
                <a:cs typeface="Arial"/>
                <a:sym typeface="Arial"/>
              </a:defRPr>
            </a:pPr>
            <a:r>
              <a:rPr sz="3200" dirty="0" err="1"/>
              <a:t>Tenderò</a:t>
            </a:r>
            <a:r>
              <a:rPr sz="3200" dirty="0"/>
              <a:t> </a:t>
            </a:r>
            <a:r>
              <a:rPr sz="3200" dirty="0" err="1"/>
              <a:t>i</a:t>
            </a:r>
            <a:r>
              <a:rPr sz="3200" dirty="0"/>
              <a:t> </a:t>
            </a:r>
            <a:r>
              <a:rPr sz="3200" dirty="0" err="1"/>
              <a:t>predoni</a:t>
            </a:r>
            <a:endParaRPr sz="3200" dirty="0"/>
          </a:p>
          <a:p>
            <a:pPr defTabSz="457200">
              <a:defRPr sz="3600" b="1">
                <a:latin typeface="Arial"/>
                <a:ea typeface="Arial"/>
                <a:cs typeface="Arial"/>
                <a:sym typeface="Arial"/>
              </a:defRPr>
            </a:pPr>
            <a:r>
              <a:rPr sz="3200" dirty="0" err="1"/>
              <a:t>Arriveranno</a:t>
            </a:r>
            <a:r>
              <a:rPr sz="3200" dirty="0"/>
              <a:t> in </a:t>
            </a:r>
            <a:r>
              <a:rPr sz="3200" dirty="0" err="1"/>
              <a:t>molti</a:t>
            </a:r>
            <a:endParaRPr sz="3200" dirty="0"/>
          </a:p>
          <a:p>
            <a:pPr defTabSz="457200">
              <a:defRPr sz="3600" b="1">
                <a:latin typeface="Arial"/>
                <a:ea typeface="Arial"/>
                <a:cs typeface="Arial"/>
                <a:sym typeface="Arial"/>
              </a:defRPr>
            </a:pPr>
            <a:r>
              <a:rPr sz="3200" dirty="0"/>
              <a:t>E </a:t>
            </a:r>
            <a:r>
              <a:rPr sz="3200" dirty="0" err="1"/>
              <a:t>solcheranno</a:t>
            </a:r>
            <a:r>
              <a:rPr sz="3200" dirty="0"/>
              <a:t> </a:t>
            </a:r>
            <a:r>
              <a:rPr sz="3200" dirty="0" err="1"/>
              <a:t>i</a:t>
            </a:r>
            <a:r>
              <a:rPr sz="3200" dirty="0"/>
              <a:t> </a:t>
            </a:r>
            <a:r>
              <a:rPr sz="3200" dirty="0" err="1"/>
              <a:t>mari</a:t>
            </a:r>
            <a:endParaRPr sz="3200" dirty="0"/>
          </a:p>
          <a:p>
            <a:pPr defTabSz="457200">
              <a:defRPr sz="3600" b="1">
                <a:latin typeface="Arial"/>
                <a:ea typeface="Arial"/>
                <a:cs typeface="Arial"/>
                <a:sym typeface="Arial"/>
              </a:defRPr>
            </a:pPr>
            <a:r>
              <a:rPr sz="3200" dirty="0" err="1"/>
              <a:t>Oltre</a:t>
            </a:r>
            <a:r>
              <a:rPr sz="3200" dirty="0"/>
              <a:t> </a:t>
            </a:r>
            <a:r>
              <a:rPr sz="3200" dirty="0" err="1"/>
              <a:t>queste</a:t>
            </a:r>
            <a:r>
              <a:rPr sz="3200" dirty="0"/>
              <a:t> </a:t>
            </a:r>
            <a:r>
              <a:rPr sz="3200" dirty="0" err="1"/>
              <a:t>mura</a:t>
            </a:r>
            <a:r>
              <a:rPr sz="3200" dirty="0"/>
              <a:t> </a:t>
            </a:r>
            <a:r>
              <a:rPr sz="3200" dirty="0" err="1"/>
              <a:t>troverò</a:t>
            </a:r>
            <a:r>
              <a:rPr sz="3200" dirty="0"/>
              <a:t> la </a:t>
            </a:r>
            <a:r>
              <a:rPr sz="3200" dirty="0" err="1"/>
              <a:t>gioia</a:t>
            </a:r>
            <a:endParaRPr sz="3200" dirty="0"/>
          </a:p>
          <a:p>
            <a:pPr defTabSz="457200">
              <a:defRPr sz="3600" b="1">
                <a:latin typeface="Arial"/>
                <a:ea typeface="Arial"/>
                <a:cs typeface="Arial"/>
                <a:sym typeface="Arial"/>
              </a:defRPr>
            </a:pPr>
            <a:r>
              <a:rPr sz="3200" dirty="0"/>
              <a:t>O </a:t>
            </a:r>
            <a:r>
              <a:rPr sz="3200" dirty="0" err="1"/>
              <a:t>forse</a:t>
            </a:r>
            <a:r>
              <a:rPr sz="3200" dirty="0"/>
              <a:t> la </a:t>
            </a:r>
            <a:r>
              <a:rPr sz="3200" dirty="0" err="1"/>
              <a:t>mia</a:t>
            </a:r>
            <a:r>
              <a:rPr sz="3200" dirty="0"/>
              <a:t> fine </a:t>
            </a:r>
            <a:r>
              <a:rPr sz="3200" dirty="0" err="1"/>
              <a:t>comunque</a:t>
            </a:r>
            <a:r>
              <a:rPr sz="3200" dirty="0"/>
              <a:t> </a:t>
            </a:r>
            <a:r>
              <a:rPr sz="3200" dirty="0" err="1"/>
              <a:t>sarà</a:t>
            </a:r>
            <a:r>
              <a:rPr sz="3200" dirty="0"/>
              <a:t> </a:t>
            </a:r>
            <a:r>
              <a:rPr sz="3200" dirty="0" err="1"/>
              <a:t>gloria</a:t>
            </a:r>
            <a:endParaRPr sz="3200" dirty="0"/>
          </a:p>
          <a:p>
            <a:pPr defTabSz="457200">
              <a:defRPr sz="3600" b="1">
                <a:latin typeface="Arial"/>
                <a:ea typeface="Arial"/>
                <a:cs typeface="Arial"/>
                <a:sym typeface="Arial"/>
              </a:defRPr>
            </a:pPr>
            <a:r>
              <a:rPr sz="3200" dirty="0"/>
              <a:t>E non </a:t>
            </a:r>
            <a:r>
              <a:rPr sz="3200" dirty="0" err="1"/>
              <a:t>lotterò</a:t>
            </a:r>
            <a:r>
              <a:rPr sz="3200" dirty="0"/>
              <a:t> </a:t>
            </a:r>
            <a:r>
              <a:rPr sz="3200" dirty="0" err="1"/>
              <a:t>mai</a:t>
            </a:r>
            <a:r>
              <a:rPr sz="3200" dirty="0"/>
              <a:t> per un </a:t>
            </a:r>
            <a:r>
              <a:rPr sz="3200" dirty="0" err="1"/>
              <a:t>compenso</a:t>
            </a:r>
            <a:endParaRPr sz="3200" dirty="0"/>
          </a:p>
          <a:p>
            <a:pPr defTabSz="457200">
              <a:defRPr sz="3600" b="1">
                <a:latin typeface="Arial"/>
                <a:ea typeface="Arial"/>
                <a:cs typeface="Arial"/>
                <a:sym typeface="Arial"/>
              </a:defRPr>
            </a:pPr>
            <a:r>
              <a:rPr sz="3200" dirty="0"/>
              <a:t>Lotto per amore, </a:t>
            </a:r>
            <a:r>
              <a:rPr sz="3200" dirty="0" err="1"/>
              <a:t>lotterò</a:t>
            </a:r>
            <a:r>
              <a:rPr sz="3200" dirty="0"/>
              <a:t> per </a:t>
            </a:r>
            <a:r>
              <a:rPr sz="3200" dirty="0" err="1"/>
              <a:t>questo</a:t>
            </a:r>
            <a:endParaRPr dirty="0"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Io sono un guerriero…"/>
          <p:cNvSpPr txBox="1"/>
          <p:nvPr/>
        </p:nvSpPr>
        <p:spPr>
          <a:xfrm>
            <a:off x="764929" y="1236762"/>
            <a:ext cx="11863824" cy="68736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defTabSz="457200">
              <a:defRPr sz="4900" b="1">
                <a:latin typeface="Arial"/>
                <a:ea typeface="Arial"/>
                <a:cs typeface="Arial"/>
                <a:sym typeface="Arial"/>
              </a:defRPr>
            </a:pPr>
            <a:r>
              <a:rPr sz="4800" dirty="0"/>
              <a:t>Io </a:t>
            </a:r>
            <a:r>
              <a:rPr sz="4800" dirty="0" err="1"/>
              <a:t>sono</a:t>
            </a:r>
            <a:r>
              <a:rPr sz="4800" dirty="0"/>
              <a:t> un </a:t>
            </a:r>
            <a:r>
              <a:rPr sz="4800" dirty="0" err="1"/>
              <a:t>guerriero</a:t>
            </a:r>
            <a:endParaRPr sz="4800" dirty="0"/>
          </a:p>
          <a:p>
            <a:pPr defTabSz="457200">
              <a:defRPr sz="4900" b="1">
                <a:latin typeface="Arial"/>
                <a:ea typeface="Arial"/>
                <a:cs typeface="Arial"/>
                <a:sym typeface="Arial"/>
              </a:defRPr>
            </a:pPr>
            <a:r>
              <a:rPr sz="4800" dirty="0" err="1"/>
              <a:t>Veglio</a:t>
            </a:r>
            <a:r>
              <a:rPr sz="4800" dirty="0"/>
              <a:t> </a:t>
            </a:r>
            <a:r>
              <a:rPr sz="4800" dirty="0" err="1"/>
              <a:t>quando</a:t>
            </a:r>
            <a:r>
              <a:rPr sz="4800" dirty="0"/>
              <a:t> è </a:t>
            </a:r>
            <a:r>
              <a:rPr sz="4800" dirty="0" err="1"/>
              <a:t>notte</a:t>
            </a:r>
            <a:endParaRPr sz="4800" dirty="0"/>
          </a:p>
          <a:p>
            <a:pPr defTabSz="457200">
              <a:defRPr sz="4900" b="1">
                <a:latin typeface="Arial"/>
                <a:ea typeface="Arial"/>
                <a:cs typeface="Arial"/>
                <a:sym typeface="Arial"/>
              </a:defRPr>
            </a:pPr>
            <a:r>
              <a:rPr sz="4800" dirty="0" err="1"/>
              <a:t>Ti</a:t>
            </a:r>
            <a:r>
              <a:rPr sz="4800" dirty="0"/>
              <a:t> </a:t>
            </a:r>
            <a:r>
              <a:rPr sz="4800" dirty="0" err="1"/>
              <a:t>difenderò</a:t>
            </a:r>
            <a:r>
              <a:rPr sz="4800" dirty="0"/>
              <a:t> da incubi e </a:t>
            </a:r>
            <a:r>
              <a:rPr sz="4800" dirty="0" err="1"/>
              <a:t>tristezze</a:t>
            </a:r>
            <a:endParaRPr sz="4800" dirty="0"/>
          </a:p>
          <a:p>
            <a:pPr defTabSz="457200">
              <a:defRPr sz="4900" b="1">
                <a:latin typeface="Arial"/>
                <a:ea typeface="Arial"/>
                <a:cs typeface="Arial"/>
                <a:sym typeface="Arial"/>
              </a:defRPr>
            </a:pPr>
            <a:r>
              <a:rPr sz="4800" dirty="0" err="1"/>
              <a:t>Ti</a:t>
            </a:r>
            <a:r>
              <a:rPr sz="4800" dirty="0"/>
              <a:t> </a:t>
            </a:r>
            <a:r>
              <a:rPr sz="4800" dirty="0" err="1"/>
              <a:t>riparerò</a:t>
            </a:r>
            <a:r>
              <a:rPr sz="4800" dirty="0"/>
              <a:t> da </a:t>
            </a:r>
            <a:r>
              <a:rPr sz="4800" dirty="0" err="1"/>
              <a:t>inganni</a:t>
            </a:r>
            <a:r>
              <a:rPr sz="4800" dirty="0"/>
              <a:t> e </a:t>
            </a:r>
            <a:r>
              <a:rPr sz="4800" dirty="0" err="1"/>
              <a:t>maldicenze</a:t>
            </a:r>
            <a:endParaRPr sz="4800" dirty="0"/>
          </a:p>
          <a:p>
            <a:pPr defTabSz="457200">
              <a:defRPr sz="4900" b="1">
                <a:latin typeface="Arial"/>
                <a:ea typeface="Arial"/>
                <a:cs typeface="Arial"/>
                <a:sym typeface="Arial"/>
              </a:defRPr>
            </a:pPr>
            <a:r>
              <a:rPr sz="4800" dirty="0"/>
              <a:t>E </a:t>
            </a:r>
            <a:r>
              <a:rPr sz="4800" dirty="0" err="1"/>
              <a:t>ti</a:t>
            </a:r>
            <a:r>
              <a:rPr sz="4800" dirty="0"/>
              <a:t> </a:t>
            </a:r>
            <a:r>
              <a:rPr sz="4800" dirty="0" err="1"/>
              <a:t>abbraccerò</a:t>
            </a:r>
            <a:r>
              <a:rPr sz="4800" dirty="0"/>
              <a:t> per </a:t>
            </a:r>
            <a:r>
              <a:rPr sz="4800" dirty="0" err="1"/>
              <a:t>darti</a:t>
            </a:r>
            <a:r>
              <a:rPr sz="4800" dirty="0"/>
              <a:t> </a:t>
            </a:r>
            <a:r>
              <a:rPr sz="4800" dirty="0" err="1"/>
              <a:t>forza</a:t>
            </a:r>
            <a:r>
              <a:rPr sz="4800" dirty="0"/>
              <a:t> </a:t>
            </a:r>
            <a:r>
              <a:rPr sz="4800" dirty="0" err="1"/>
              <a:t>sempre</a:t>
            </a:r>
            <a:endParaRPr sz="4800" dirty="0"/>
          </a:p>
          <a:p>
            <a:pPr defTabSz="457200">
              <a:defRPr sz="4900" b="1">
                <a:latin typeface="Arial"/>
                <a:ea typeface="Arial"/>
                <a:cs typeface="Arial"/>
                <a:sym typeface="Arial"/>
              </a:defRPr>
            </a:pPr>
            <a:r>
              <a:rPr sz="4800" dirty="0" err="1"/>
              <a:t>Ti</a:t>
            </a:r>
            <a:r>
              <a:rPr sz="4800" dirty="0"/>
              <a:t> </a:t>
            </a:r>
            <a:r>
              <a:rPr sz="4800" dirty="0" err="1"/>
              <a:t>darò</a:t>
            </a:r>
            <a:r>
              <a:rPr sz="4800" dirty="0"/>
              <a:t> </a:t>
            </a:r>
            <a:r>
              <a:rPr sz="4800" dirty="0" err="1"/>
              <a:t>certezze</a:t>
            </a:r>
            <a:r>
              <a:rPr sz="4800" dirty="0"/>
              <a:t> </a:t>
            </a:r>
            <a:r>
              <a:rPr sz="4800" dirty="0" err="1"/>
              <a:t>contro</a:t>
            </a:r>
            <a:r>
              <a:rPr sz="4800" dirty="0"/>
              <a:t> le </a:t>
            </a:r>
            <a:r>
              <a:rPr sz="4800" dirty="0" err="1"/>
              <a:t>paure</a:t>
            </a:r>
            <a:endParaRPr sz="4800" dirty="0"/>
          </a:p>
          <a:p>
            <a:pPr defTabSz="457200">
              <a:defRPr sz="4900" b="1">
                <a:latin typeface="Arial"/>
                <a:ea typeface="Arial"/>
                <a:cs typeface="Arial"/>
                <a:sym typeface="Arial"/>
              </a:defRPr>
            </a:pPr>
            <a:r>
              <a:rPr sz="4800" dirty="0"/>
              <a:t>Per </a:t>
            </a:r>
            <a:r>
              <a:rPr sz="4800" dirty="0" err="1"/>
              <a:t>vedere</a:t>
            </a:r>
            <a:r>
              <a:rPr sz="4800" dirty="0"/>
              <a:t> </a:t>
            </a:r>
            <a:r>
              <a:rPr sz="4800" dirty="0" err="1"/>
              <a:t>il</a:t>
            </a:r>
            <a:r>
              <a:rPr sz="4800" dirty="0"/>
              <a:t> </a:t>
            </a:r>
            <a:r>
              <a:rPr sz="4800" dirty="0" err="1"/>
              <a:t>mondo</a:t>
            </a:r>
            <a:r>
              <a:rPr sz="4800" dirty="0"/>
              <a:t> </a:t>
            </a:r>
            <a:r>
              <a:rPr sz="4800" dirty="0" err="1"/>
              <a:t>oltre</a:t>
            </a:r>
            <a:r>
              <a:rPr sz="4800" dirty="0"/>
              <a:t> </a:t>
            </a:r>
            <a:r>
              <a:rPr sz="4800" dirty="0" err="1"/>
              <a:t>quelle</a:t>
            </a:r>
            <a:r>
              <a:rPr sz="4800" dirty="0"/>
              <a:t> </a:t>
            </a:r>
            <a:r>
              <a:rPr sz="4800" dirty="0" err="1"/>
              <a:t>alture</a:t>
            </a:r>
            <a:endParaRPr sz="4800" dirty="0"/>
          </a:p>
          <a:p>
            <a:pPr defTabSz="457200">
              <a:defRPr sz="4900" b="1">
                <a:latin typeface="Arial"/>
                <a:ea typeface="Arial"/>
                <a:cs typeface="Arial"/>
                <a:sym typeface="Arial"/>
              </a:defRPr>
            </a:pPr>
            <a:r>
              <a:rPr sz="4800" dirty="0"/>
              <a:t>Non </a:t>
            </a:r>
            <a:r>
              <a:rPr sz="4800" dirty="0" err="1"/>
              <a:t>temere</a:t>
            </a:r>
            <a:r>
              <a:rPr sz="4800" dirty="0"/>
              <a:t> </a:t>
            </a:r>
            <a:r>
              <a:rPr sz="4800" dirty="0" err="1"/>
              <a:t>nulla</a:t>
            </a:r>
            <a:r>
              <a:rPr sz="4800" dirty="0"/>
              <a:t> </a:t>
            </a:r>
            <a:r>
              <a:rPr sz="4800" dirty="0" err="1"/>
              <a:t>io</a:t>
            </a:r>
            <a:r>
              <a:rPr sz="4800" dirty="0"/>
              <a:t> </a:t>
            </a:r>
            <a:r>
              <a:rPr sz="4800" dirty="0" err="1"/>
              <a:t>sarò</a:t>
            </a:r>
            <a:r>
              <a:rPr sz="4800" dirty="0"/>
              <a:t> al </a:t>
            </a:r>
            <a:r>
              <a:rPr sz="4800" dirty="0" err="1"/>
              <a:t>tuo</a:t>
            </a:r>
            <a:r>
              <a:rPr sz="4800" dirty="0"/>
              <a:t> </a:t>
            </a:r>
            <a:r>
              <a:rPr sz="4800" dirty="0" err="1"/>
              <a:t>fianco</a:t>
            </a:r>
            <a:endParaRPr sz="4800" dirty="0"/>
          </a:p>
          <a:p>
            <a:pPr defTabSz="457200">
              <a:defRPr sz="4900" b="1">
                <a:latin typeface="Arial"/>
                <a:ea typeface="Arial"/>
                <a:cs typeface="Arial"/>
                <a:sym typeface="Arial"/>
              </a:defRPr>
            </a:pPr>
            <a:r>
              <a:rPr sz="4800" dirty="0"/>
              <a:t>Con </a:t>
            </a:r>
            <a:r>
              <a:rPr sz="4800" dirty="0" err="1"/>
              <a:t>il</a:t>
            </a:r>
            <a:r>
              <a:rPr sz="4800" dirty="0"/>
              <a:t> </a:t>
            </a:r>
            <a:r>
              <a:rPr sz="4800" dirty="0" err="1"/>
              <a:t>mantello</a:t>
            </a:r>
            <a:r>
              <a:rPr sz="4800" dirty="0"/>
              <a:t> </a:t>
            </a:r>
            <a:r>
              <a:rPr sz="4800" dirty="0" err="1"/>
              <a:t>asciugherò</a:t>
            </a:r>
            <a:r>
              <a:rPr sz="4800" dirty="0"/>
              <a:t> </a:t>
            </a:r>
            <a:r>
              <a:rPr sz="4800" dirty="0" err="1"/>
              <a:t>il</a:t>
            </a:r>
            <a:r>
              <a:rPr sz="4800" dirty="0"/>
              <a:t> </a:t>
            </a:r>
            <a:r>
              <a:rPr sz="4800" dirty="0" err="1"/>
              <a:t>tuo</a:t>
            </a:r>
            <a:r>
              <a:rPr sz="4800" dirty="0"/>
              <a:t> </a:t>
            </a:r>
            <a:r>
              <a:rPr sz="4800" dirty="0" err="1"/>
              <a:t>pianto</a:t>
            </a:r>
            <a:endParaRPr sz="4800" dirty="0"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E amore il mio grande amore che mi credi…"/>
          <p:cNvSpPr txBox="1"/>
          <p:nvPr/>
        </p:nvSpPr>
        <p:spPr>
          <a:xfrm>
            <a:off x="166530" y="1870849"/>
            <a:ext cx="12671739" cy="60119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4900" b="1">
                <a:latin typeface="Arial"/>
                <a:ea typeface="Arial"/>
                <a:cs typeface="Arial"/>
                <a:sym typeface="Arial"/>
              </a:defRPr>
            </a:pPr>
            <a:r>
              <a:rPr sz="4800" dirty="0"/>
              <a:t>E amore </a:t>
            </a:r>
            <a:r>
              <a:rPr sz="4800" dirty="0" err="1"/>
              <a:t>il</a:t>
            </a:r>
            <a:r>
              <a:rPr sz="4800" dirty="0"/>
              <a:t> </a:t>
            </a:r>
            <a:r>
              <a:rPr sz="4800" dirty="0" err="1"/>
              <a:t>mio</a:t>
            </a:r>
            <a:r>
              <a:rPr sz="4800" dirty="0"/>
              <a:t> </a:t>
            </a:r>
            <a:r>
              <a:rPr sz="4800" dirty="0" err="1"/>
              <a:t>grande</a:t>
            </a:r>
            <a:r>
              <a:rPr sz="4800" dirty="0"/>
              <a:t> amore </a:t>
            </a:r>
            <a:r>
              <a:rPr sz="4800" dirty="0" err="1"/>
              <a:t>che</a:t>
            </a:r>
            <a:r>
              <a:rPr sz="4800" dirty="0"/>
              <a:t> mi </a:t>
            </a:r>
            <a:r>
              <a:rPr sz="4800" dirty="0" err="1"/>
              <a:t>credi</a:t>
            </a:r>
            <a:endParaRPr sz="4800" dirty="0"/>
          </a:p>
          <a:p>
            <a:pPr>
              <a:defRPr sz="4900" b="1">
                <a:latin typeface="Arial"/>
                <a:ea typeface="Arial"/>
                <a:cs typeface="Arial"/>
                <a:sym typeface="Arial"/>
              </a:defRPr>
            </a:pPr>
            <a:r>
              <a:rPr sz="4800" dirty="0" err="1"/>
              <a:t>Vinceremo</a:t>
            </a:r>
            <a:r>
              <a:rPr sz="4800" dirty="0"/>
              <a:t> </a:t>
            </a:r>
            <a:r>
              <a:rPr sz="4800" dirty="0" err="1"/>
              <a:t>contro</a:t>
            </a:r>
            <a:r>
              <a:rPr sz="4800" dirty="0"/>
              <a:t> </a:t>
            </a:r>
            <a:r>
              <a:rPr sz="4800" dirty="0" err="1"/>
              <a:t>tutti</a:t>
            </a:r>
            <a:r>
              <a:rPr sz="4800" dirty="0"/>
              <a:t> e </a:t>
            </a:r>
            <a:r>
              <a:rPr sz="4800" dirty="0" err="1"/>
              <a:t>resteremo</a:t>
            </a:r>
            <a:r>
              <a:rPr sz="4800" dirty="0"/>
              <a:t> in </a:t>
            </a:r>
            <a:r>
              <a:rPr sz="4800" dirty="0" err="1"/>
              <a:t>piedi</a:t>
            </a:r>
            <a:endParaRPr sz="4800" dirty="0"/>
          </a:p>
          <a:p>
            <a:pPr>
              <a:defRPr sz="4900" b="1">
                <a:latin typeface="Arial"/>
                <a:ea typeface="Arial"/>
                <a:cs typeface="Arial"/>
                <a:sym typeface="Arial"/>
              </a:defRPr>
            </a:pPr>
            <a:r>
              <a:rPr sz="4800" dirty="0"/>
              <a:t>E </a:t>
            </a:r>
            <a:r>
              <a:rPr sz="4800" dirty="0" err="1"/>
              <a:t>resterò</a:t>
            </a:r>
            <a:r>
              <a:rPr sz="4800" dirty="0"/>
              <a:t> al </a:t>
            </a:r>
            <a:r>
              <a:rPr sz="4800" dirty="0" err="1"/>
              <a:t>tuo</a:t>
            </a:r>
            <a:r>
              <a:rPr sz="4800" dirty="0"/>
              <a:t> </a:t>
            </a:r>
            <a:r>
              <a:rPr sz="4800" dirty="0" err="1"/>
              <a:t>fianco</a:t>
            </a:r>
            <a:r>
              <a:rPr sz="4800" dirty="0"/>
              <a:t> </a:t>
            </a:r>
            <a:r>
              <a:rPr sz="4800" dirty="0" err="1"/>
              <a:t>fino</a:t>
            </a:r>
            <a:r>
              <a:rPr sz="4800" dirty="0"/>
              <a:t> a </a:t>
            </a:r>
            <a:r>
              <a:rPr sz="4800" dirty="0" err="1"/>
              <a:t>che</a:t>
            </a:r>
            <a:r>
              <a:rPr sz="4800" dirty="0"/>
              <a:t> </a:t>
            </a:r>
            <a:r>
              <a:rPr sz="4800" dirty="0" err="1"/>
              <a:t>vorrai</a:t>
            </a:r>
            <a:endParaRPr sz="4800" dirty="0"/>
          </a:p>
          <a:p>
            <a:pPr>
              <a:defRPr sz="4900" b="1">
                <a:latin typeface="Arial"/>
                <a:ea typeface="Arial"/>
                <a:cs typeface="Arial"/>
                <a:sym typeface="Arial"/>
              </a:defRPr>
            </a:pPr>
            <a:r>
              <a:rPr sz="4800" dirty="0" err="1"/>
              <a:t>Ti</a:t>
            </a:r>
            <a:r>
              <a:rPr sz="4800" dirty="0"/>
              <a:t> </a:t>
            </a:r>
            <a:r>
              <a:rPr sz="4800" dirty="0" err="1"/>
              <a:t>difenderò</a:t>
            </a:r>
            <a:r>
              <a:rPr sz="4800" dirty="0"/>
              <a:t> da </a:t>
            </a:r>
            <a:r>
              <a:rPr sz="4800" dirty="0" err="1"/>
              <a:t>tutto</a:t>
            </a:r>
            <a:r>
              <a:rPr sz="4800" dirty="0"/>
              <a:t>, non </a:t>
            </a:r>
            <a:r>
              <a:rPr sz="4800" dirty="0" err="1"/>
              <a:t>temere</a:t>
            </a:r>
            <a:r>
              <a:rPr sz="4800" dirty="0"/>
              <a:t> </a:t>
            </a:r>
            <a:r>
              <a:rPr sz="4800" dirty="0" err="1"/>
              <a:t>mai</a:t>
            </a:r>
            <a:endParaRPr sz="4800" dirty="0"/>
          </a:p>
          <a:p>
            <a:pPr>
              <a:defRPr sz="4900" b="1">
                <a:latin typeface="Arial"/>
                <a:ea typeface="Arial"/>
                <a:cs typeface="Arial"/>
                <a:sym typeface="Arial"/>
              </a:defRPr>
            </a:pPr>
            <a:r>
              <a:rPr sz="4800" dirty="0"/>
              <a:t>E amore </a:t>
            </a:r>
            <a:r>
              <a:rPr sz="4800" dirty="0" err="1"/>
              <a:t>il</a:t>
            </a:r>
            <a:r>
              <a:rPr sz="4800" dirty="0"/>
              <a:t> </a:t>
            </a:r>
            <a:r>
              <a:rPr sz="4800" dirty="0" err="1"/>
              <a:t>mio</a:t>
            </a:r>
            <a:r>
              <a:rPr sz="4800" dirty="0"/>
              <a:t> </a:t>
            </a:r>
            <a:r>
              <a:rPr sz="4800" dirty="0" err="1"/>
              <a:t>grande</a:t>
            </a:r>
            <a:r>
              <a:rPr sz="4800" dirty="0"/>
              <a:t> amore </a:t>
            </a:r>
            <a:r>
              <a:rPr sz="4800" dirty="0" err="1"/>
              <a:t>che</a:t>
            </a:r>
            <a:r>
              <a:rPr sz="4800" dirty="0"/>
              <a:t> mi </a:t>
            </a:r>
            <a:r>
              <a:rPr sz="4800" dirty="0" err="1"/>
              <a:t>credi</a:t>
            </a:r>
            <a:endParaRPr sz="4800" dirty="0"/>
          </a:p>
          <a:p>
            <a:pPr>
              <a:defRPr sz="4900" b="1">
                <a:latin typeface="Arial"/>
                <a:ea typeface="Arial"/>
                <a:cs typeface="Arial"/>
                <a:sym typeface="Arial"/>
              </a:defRPr>
            </a:pPr>
            <a:r>
              <a:rPr sz="4800" dirty="0" err="1"/>
              <a:t>Vinceremo</a:t>
            </a:r>
            <a:r>
              <a:rPr sz="4800" dirty="0"/>
              <a:t> </a:t>
            </a:r>
            <a:r>
              <a:rPr sz="4800" dirty="0" err="1"/>
              <a:t>contro</a:t>
            </a:r>
            <a:r>
              <a:rPr sz="4800" dirty="0"/>
              <a:t> </a:t>
            </a:r>
            <a:r>
              <a:rPr sz="4800" dirty="0" err="1"/>
              <a:t>tutti</a:t>
            </a:r>
            <a:r>
              <a:rPr sz="4800" dirty="0"/>
              <a:t> e </a:t>
            </a:r>
            <a:r>
              <a:rPr sz="4800" dirty="0" err="1"/>
              <a:t>resteremo</a:t>
            </a:r>
            <a:r>
              <a:rPr sz="4800" dirty="0"/>
              <a:t> in </a:t>
            </a:r>
            <a:r>
              <a:rPr sz="4800" dirty="0" err="1"/>
              <a:t>piedi</a:t>
            </a:r>
            <a:endParaRPr sz="4800" dirty="0"/>
          </a:p>
          <a:p>
            <a:pPr>
              <a:defRPr sz="4900" b="1">
                <a:latin typeface="Arial"/>
                <a:ea typeface="Arial"/>
                <a:cs typeface="Arial"/>
                <a:sym typeface="Arial"/>
              </a:defRPr>
            </a:pPr>
            <a:r>
              <a:rPr sz="4800" dirty="0"/>
              <a:t>E </a:t>
            </a:r>
            <a:r>
              <a:rPr sz="4800" dirty="0" err="1"/>
              <a:t>resterò</a:t>
            </a:r>
            <a:r>
              <a:rPr sz="4800" dirty="0"/>
              <a:t> al </a:t>
            </a:r>
            <a:r>
              <a:rPr sz="4800" dirty="0" err="1"/>
              <a:t>tuo</a:t>
            </a:r>
            <a:r>
              <a:rPr sz="4800" dirty="0"/>
              <a:t> </a:t>
            </a:r>
            <a:r>
              <a:rPr sz="4800" dirty="0" err="1"/>
              <a:t>fianco</a:t>
            </a:r>
            <a:r>
              <a:rPr sz="4800" dirty="0"/>
              <a:t> </a:t>
            </a:r>
            <a:r>
              <a:rPr sz="4800" dirty="0" err="1"/>
              <a:t>fino</a:t>
            </a:r>
            <a:r>
              <a:rPr sz="4800" dirty="0"/>
              <a:t> a </a:t>
            </a:r>
            <a:r>
              <a:rPr sz="4800" dirty="0" err="1"/>
              <a:t>che</a:t>
            </a:r>
            <a:r>
              <a:rPr sz="4800" dirty="0"/>
              <a:t> </a:t>
            </a:r>
            <a:r>
              <a:rPr sz="4800" dirty="0" err="1"/>
              <a:t>vorrai</a:t>
            </a:r>
            <a:endParaRPr sz="4800" dirty="0"/>
          </a:p>
          <a:p>
            <a:pPr>
              <a:defRPr sz="4900" b="1">
                <a:latin typeface="Arial"/>
                <a:ea typeface="Arial"/>
                <a:cs typeface="Arial"/>
                <a:sym typeface="Arial"/>
              </a:defRPr>
            </a:pPr>
            <a:r>
              <a:rPr sz="4800" dirty="0" err="1"/>
              <a:t>Ti</a:t>
            </a:r>
            <a:r>
              <a:rPr sz="4800" dirty="0"/>
              <a:t> </a:t>
            </a:r>
            <a:r>
              <a:rPr sz="4800" dirty="0" err="1"/>
              <a:t>difenderò</a:t>
            </a:r>
            <a:r>
              <a:rPr sz="4800" dirty="0"/>
              <a:t> da </a:t>
            </a:r>
            <a:r>
              <a:rPr sz="4800" dirty="0" err="1"/>
              <a:t>tutto</a:t>
            </a:r>
            <a:r>
              <a:rPr sz="4800" dirty="0"/>
              <a:t>, non </a:t>
            </a:r>
            <a:r>
              <a:rPr sz="4800" dirty="0" err="1"/>
              <a:t>temere</a:t>
            </a:r>
            <a:r>
              <a:rPr sz="4800" dirty="0"/>
              <a:t> </a:t>
            </a:r>
            <a:r>
              <a:rPr sz="4800" dirty="0" err="1"/>
              <a:t>mai</a:t>
            </a:r>
            <a:endParaRPr sz="4800" dirty="0"/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Testo"/>
          <p:cNvSpPr txBox="1"/>
          <p:nvPr/>
        </p:nvSpPr>
        <p:spPr>
          <a:xfrm>
            <a:off x="6438900" y="4835258"/>
            <a:ext cx="539267" cy="298984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ctr">
            <a:spAutoFit/>
          </a:bodyPr>
          <a:lstStyle/>
          <a:p>
            <a:pPr algn="l" defTabSz="457200">
              <a:defRPr sz="140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54" name="Non temere il drago…"/>
          <p:cNvSpPr txBox="1"/>
          <p:nvPr/>
        </p:nvSpPr>
        <p:spPr>
          <a:xfrm>
            <a:off x="875065" y="695771"/>
            <a:ext cx="11666936" cy="77651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defTabSz="457200">
              <a:defRPr sz="4800" b="1"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Non </a:t>
            </a:r>
            <a:r>
              <a:rPr dirty="0" err="1"/>
              <a:t>temere</a:t>
            </a:r>
            <a:r>
              <a:rPr dirty="0"/>
              <a:t> </a:t>
            </a:r>
            <a:r>
              <a:rPr dirty="0" err="1"/>
              <a:t>il</a:t>
            </a:r>
            <a:r>
              <a:rPr dirty="0"/>
              <a:t> </a:t>
            </a:r>
            <a:r>
              <a:rPr dirty="0" err="1"/>
              <a:t>drago</a:t>
            </a:r>
            <a:endParaRPr dirty="0"/>
          </a:p>
          <a:p>
            <a:pPr defTabSz="457200">
              <a:defRPr sz="4800" b="1">
                <a:latin typeface="Arial"/>
                <a:ea typeface="Arial"/>
                <a:cs typeface="Arial"/>
                <a:sym typeface="Arial"/>
              </a:defRPr>
            </a:pPr>
            <a:r>
              <a:rPr dirty="0" err="1"/>
              <a:t>Fermerò</a:t>
            </a:r>
            <a:r>
              <a:rPr dirty="0"/>
              <a:t> </a:t>
            </a:r>
            <a:r>
              <a:rPr dirty="0" err="1"/>
              <a:t>il</a:t>
            </a:r>
            <a:r>
              <a:rPr dirty="0"/>
              <a:t> </a:t>
            </a:r>
            <a:r>
              <a:rPr dirty="0" err="1"/>
              <a:t>suo</a:t>
            </a:r>
            <a:r>
              <a:rPr dirty="0"/>
              <a:t> </a:t>
            </a:r>
            <a:r>
              <a:rPr dirty="0" err="1"/>
              <a:t>fuoco</a:t>
            </a:r>
            <a:endParaRPr dirty="0"/>
          </a:p>
          <a:p>
            <a:pPr defTabSz="457200">
              <a:defRPr sz="4800" b="1">
                <a:latin typeface="Arial"/>
                <a:ea typeface="Arial"/>
                <a:cs typeface="Arial"/>
                <a:sym typeface="Arial"/>
              </a:defRPr>
            </a:pPr>
            <a:r>
              <a:rPr dirty="0" err="1"/>
              <a:t>Niente</a:t>
            </a:r>
            <a:r>
              <a:rPr dirty="0"/>
              <a:t> </a:t>
            </a:r>
            <a:r>
              <a:rPr dirty="0" err="1"/>
              <a:t>può</a:t>
            </a:r>
            <a:r>
              <a:rPr dirty="0"/>
              <a:t> </a:t>
            </a:r>
            <a:r>
              <a:rPr dirty="0" err="1"/>
              <a:t>colpirti</a:t>
            </a:r>
            <a:r>
              <a:rPr dirty="0"/>
              <a:t> </a:t>
            </a:r>
            <a:r>
              <a:rPr dirty="0" err="1"/>
              <a:t>dietro</a:t>
            </a:r>
            <a:r>
              <a:rPr dirty="0"/>
              <a:t> </a:t>
            </a:r>
            <a:r>
              <a:rPr dirty="0" err="1"/>
              <a:t>questo</a:t>
            </a:r>
            <a:r>
              <a:rPr dirty="0"/>
              <a:t> scudo</a:t>
            </a:r>
          </a:p>
          <a:p>
            <a:pPr defTabSz="457200">
              <a:defRPr sz="4800" b="1">
                <a:latin typeface="Arial"/>
                <a:ea typeface="Arial"/>
                <a:cs typeface="Arial"/>
                <a:sym typeface="Arial"/>
              </a:defRPr>
            </a:pPr>
            <a:r>
              <a:rPr dirty="0" err="1"/>
              <a:t>Lotterò</a:t>
            </a:r>
            <a:r>
              <a:rPr dirty="0"/>
              <a:t> con </a:t>
            </a:r>
            <a:r>
              <a:rPr dirty="0" err="1"/>
              <a:t>forza</a:t>
            </a:r>
            <a:r>
              <a:rPr dirty="0"/>
              <a:t> </a:t>
            </a:r>
            <a:r>
              <a:rPr dirty="0" err="1"/>
              <a:t>contro</a:t>
            </a:r>
            <a:r>
              <a:rPr dirty="0"/>
              <a:t> </a:t>
            </a:r>
            <a:r>
              <a:rPr dirty="0" err="1"/>
              <a:t>tutto</a:t>
            </a:r>
            <a:r>
              <a:rPr dirty="0"/>
              <a:t> </a:t>
            </a:r>
            <a:r>
              <a:rPr dirty="0" err="1"/>
              <a:t>il</a:t>
            </a:r>
            <a:r>
              <a:rPr dirty="0"/>
              <a:t> male</a:t>
            </a:r>
          </a:p>
          <a:p>
            <a:pPr defTabSz="457200">
              <a:defRPr sz="4800" b="1"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E </a:t>
            </a:r>
            <a:r>
              <a:rPr dirty="0" err="1"/>
              <a:t>quando</a:t>
            </a:r>
            <a:r>
              <a:rPr dirty="0"/>
              <a:t> </a:t>
            </a:r>
            <a:r>
              <a:rPr dirty="0" err="1"/>
              <a:t>cadrò</a:t>
            </a:r>
            <a:r>
              <a:rPr dirty="0"/>
              <a:t> </a:t>
            </a:r>
            <a:r>
              <a:rPr dirty="0" err="1"/>
              <a:t>tu</a:t>
            </a:r>
            <a:r>
              <a:rPr dirty="0"/>
              <a:t> non </a:t>
            </a:r>
            <a:r>
              <a:rPr dirty="0" err="1"/>
              <a:t>disperare</a:t>
            </a:r>
            <a:endParaRPr dirty="0"/>
          </a:p>
          <a:p>
            <a:pPr defTabSz="457200">
              <a:defRPr sz="4800" b="1"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Per </a:t>
            </a:r>
            <a:r>
              <a:rPr dirty="0" err="1"/>
              <a:t>te</a:t>
            </a:r>
            <a:r>
              <a:rPr dirty="0"/>
              <a:t> </a:t>
            </a:r>
            <a:r>
              <a:rPr dirty="0" err="1"/>
              <a:t>io</a:t>
            </a:r>
            <a:r>
              <a:rPr dirty="0"/>
              <a:t> mi </a:t>
            </a:r>
            <a:r>
              <a:rPr dirty="0" err="1"/>
              <a:t>rialzerò</a:t>
            </a:r>
            <a:endParaRPr dirty="0"/>
          </a:p>
          <a:p>
            <a:pPr defTabSz="457200">
              <a:defRPr sz="4800" b="1"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Io </a:t>
            </a:r>
            <a:r>
              <a:rPr dirty="0" err="1"/>
              <a:t>sono</a:t>
            </a:r>
            <a:r>
              <a:rPr dirty="0"/>
              <a:t> un </a:t>
            </a:r>
            <a:r>
              <a:rPr dirty="0" err="1"/>
              <a:t>guerriero</a:t>
            </a:r>
            <a:r>
              <a:rPr dirty="0"/>
              <a:t> e </a:t>
            </a:r>
            <a:r>
              <a:rPr dirty="0" err="1"/>
              <a:t>troverò</a:t>
            </a:r>
            <a:r>
              <a:rPr dirty="0"/>
              <a:t> le </a:t>
            </a:r>
            <a:r>
              <a:rPr dirty="0" err="1"/>
              <a:t>forze</a:t>
            </a:r>
            <a:endParaRPr dirty="0"/>
          </a:p>
          <a:p>
            <a:pPr defTabSz="457200">
              <a:defRPr sz="4800" b="1">
                <a:latin typeface="Arial"/>
                <a:ea typeface="Arial"/>
                <a:cs typeface="Arial"/>
                <a:sym typeface="Arial"/>
              </a:defRPr>
            </a:pPr>
            <a:r>
              <a:rPr dirty="0" err="1"/>
              <a:t>Lungo</a:t>
            </a:r>
            <a:r>
              <a:rPr dirty="0"/>
              <a:t> </a:t>
            </a:r>
            <a:r>
              <a:rPr dirty="0" err="1"/>
              <a:t>il</a:t>
            </a:r>
            <a:r>
              <a:rPr dirty="0"/>
              <a:t> </a:t>
            </a:r>
            <a:r>
              <a:rPr dirty="0" err="1"/>
              <a:t>tuo</a:t>
            </a:r>
            <a:r>
              <a:rPr dirty="0"/>
              <a:t> </a:t>
            </a:r>
            <a:r>
              <a:rPr dirty="0" err="1"/>
              <a:t>cammino</a:t>
            </a:r>
            <a:endParaRPr dirty="0"/>
          </a:p>
          <a:p>
            <a:pPr defTabSz="457200">
              <a:defRPr sz="4800" b="1">
                <a:latin typeface="Arial"/>
                <a:ea typeface="Arial"/>
                <a:cs typeface="Arial"/>
                <a:sym typeface="Arial"/>
              </a:defRPr>
            </a:pPr>
            <a:r>
              <a:rPr dirty="0" err="1"/>
              <a:t>Sarò</a:t>
            </a:r>
            <a:r>
              <a:rPr dirty="0"/>
              <a:t> al </a:t>
            </a:r>
            <a:r>
              <a:rPr dirty="0" err="1"/>
              <a:t>tuo</a:t>
            </a:r>
            <a:r>
              <a:rPr dirty="0"/>
              <a:t> </a:t>
            </a:r>
            <a:r>
              <a:rPr dirty="0" err="1"/>
              <a:t>fianco</a:t>
            </a:r>
            <a:r>
              <a:rPr dirty="0"/>
              <a:t> </a:t>
            </a:r>
            <a:r>
              <a:rPr dirty="0" err="1"/>
              <a:t>mentre</a:t>
            </a:r>
            <a:endParaRPr dirty="0"/>
          </a:p>
          <a:p>
            <a:pPr defTabSz="457200">
              <a:defRPr sz="4800" b="1">
                <a:latin typeface="Arial"/>
                <a:ea typeface="Arial"/>
                <a:cs typeface="Arial"/>
                <a:sym typeface="Arial"/>
              </a:defRPr>
            </a:pPr>
            <a:r>
              <a:rPr dirty="0" err="1"/>
              <a:t>Ti</a:t>
            </a:r>
            <a:r>
              <a:rPr dirty="0"/>
              <a:t> </a:t>
            </a:r>
            <a:r>
              <a:rPr dirty="0" err="1"/>
              <a:t>darò</a:t>
            </a:r>
            <a:r>
              <a:rPr dirty="0"/>
              <a:t> </a:t>
            </a:r>
            <a:r>
              <a:rPr dirty="0" err="1"/>
              <a:t>riparo</a:t>
            </a:r>
            <a:r>
              <a:rPr dirty="0"/>
              <a:t> </a:t>
            </a:r>
            <a:r>
              <a:rPr dirty="0" err="1"/>
              <a:t>contro</a:t>
            </a:r>
            <a:r>
              <a:rPr dirty="0"/>
              <a:t> le </a:t>
            </a:r>
            <a:r>
              <a:rPr dirty="0" err="1"/>
              <a:t>tempeste</a:t>
            </a:r>
            <a:endParaRPr dirty="0"/>
          </a:p>
          <a:p>
            <a:pPr defTabSz="457200">
              <a:defRPr sz="4800" b="1"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E </a:t>
            </a:r>
            <a:r>
              <a:rPr dirty="0" err="1"/>
              <a:t>ti</a:t>
            </a:r>
            <a:r>
              <a:rPr dirty="0"/>
              <a:t> </a:t>
            </a:r>
            <a:r>
              <a:rPr dirty="0" err="1"/>
              <a:t>terrò</a:t>
            </a:r>
            <a:r>
              <a:rPr dirty="0"/>
              <a:t> per </a:t>
            </a:r>
            <a:r>
              <a:rPr dirty="0" err="1"/>
              <a:t>mano</a:t>
            </a:r>
            <a:r>
              <a:rPr dirty="0"/>
              <a:t> per </a:t>
            </a:r>
            <a:r>
              <a:rPr dirty="0" err="1"/>
              <a:t>scaldarti</a:t>
            </a:r>
            <a:r>
              <a:rPr dirty="0"/>
              <a:t> </a:t>
            </a:r>
            <a:r>
              <a:rPr dirty="0" err="1"/>
              <a:t>sempre</a:t>
            </a:r>
            <a:endParaRPr dirty="0"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Attraverseremo insieme questo regno…"/>
          <p:cNvSpPr txBox="1"/>
          <p:nvPr/>
        </p:nvSpPr>
        <p:spPr>
          <a:xfrm>
            <a:off x="474307" y="1934864"/>
            <a:ext cx="12056186" cy="56425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defTabSz="457200">
              <a:defRPr sz="480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sz="4400" b="1" dirty="0" err="1">
                <a:solidFill>
                  <a:srgbClr val="FFFFFF"/>
                </a:solidFill>
              </a:rPr>
              <a:t>Attraverseremo</a:t>
            </a:r>
            <a:r>
              <a:rPr sz="4400" b="1" dirty="0">
                <a:solidFill>
                  <a:srgbClr val="FFFFFF"/>
                </a:solidFill>
              </a:rPr>
              <a:t> </a:t>
            </a:r>
            <a:r>
              <a:rPr sz="4400" b="1" dirty="0" err="1">
                <a:solidFill>
                  <a:srgbClr val="FFFFFF"/>
                </a:solidFill>
              </a:rPr>
              <a:t>insieme</a:t>
            </a:r>
            <a:r>
              <a:rPr sz="4400" b="1" dirty="0">
                <a:solidFill>
                  <a:srgbClr val="FFFFFF"/>
                </a:solidFill>
              </a:rPr>
              <a:t> </a:t>
            </a:r>
            <a:r>
              <a:rPr sz="4400" b="1" dirty="0" err="1">
                <a:solidFill>
                  <a:srgbClr val="FFFFFF"/>
                </a:solidFill>
              </a:rPr>
              <a:t>questo</a:t>
            </a:r>
            <a:r>
              <a:rPr sz="4400" b="1" dirty="0">
                <a:solidFill>
                  <a:srgbClr val="FFFFFF"/>
                </a:solidFill>
              </a:rPr>
              <a:t> </a:t>
            </a:r>
            <a:r>
              <a:rPr sz="4400" b="1" dirty="0" err="1">
                <a:solidFill>
                  <a:srgbClr val="FFFFFF"/>
                </a:solidFill>
              </a:rPr>
              <a:t>regno</a:t>
            </a:r>
            <a:endParaRPr sz="4400" b="1" dirty="0">
              <a:solidFill>
                <a:srgbClr val="FFFFFF"/>
              </a:solidFill>
            </a:endParaRPr>
          </a:p>
          <a:p>
            <a:pPr defTabSz="457200">
              <a:defRPr sz="4800" b="1">
                <a:latin typeface="Arial"/>
                <a:ea typeface="Arial"/>
                <a:cs typeface="Arial"/>
                <a:sym typeface="Arial"/>
              </a:defRPr>
            </a:pPr>
            <a:r>
              <a:rPr sz="4400" dirty="0"/>
              <a:t>E </a:t>
            </a:r>
            <a:r>
              <a:rPr sz="4400" dirty="0" err="1"/>
              <a:t>attenderò</a:t>
            </a:r>
            <a:r>
              <a:rPr sz="4400" dirty="0"/>
              <a:t> con </a:t>
            </a:r>
            <a:r>
              <a:rPr sz="4400" dirty="0" err="1"/>
              <a:t>te</a:t>
            </a:r>
            <a:r>
              <a:rPr sz="4400" dirty="0"/>
              <a:t> la fine </a:t>
            </a:r>
            <a:r>
              <a:rPr sz="4400" dirty="0" err="1"/>
              <a:t>dell'inverno</a:t>
            </a:r>
            <a:endParaRPr sz="4400" dirty="0"/>
          </a:p>
          <a:p>
            <a:pPr defTabSz="457200">
              <a:defRPr sz="4800" b="1">
                <a:latin typeface="Arial"/>
                <a:ea typeface="Arial"/>
                <a:cs typeface="Arial"/>
                <a:sym typeface="Arial"/>
              </a:defRPr>
            </a:pPr>
            <a:r>
              <a:rPr sz="4400" dirty="0" err="1"/>
              <a:t>Dalla</a:t>
            </a:r>
            <a:r>
              <a:rPr sz="4400" dirty="0"/>
              <a:t> </a:t>
            </a:r>
            <a:r>
              <a:rPr sz="4400" dirty="0" err="1"/>
              <a:t>notte</a:t>
            </a:r>
            <a:r>
              <a:rPr sz="4400" dirty="0"/>
              <a:t> al </a:t>
            </a:r>
            <a:r>
              <a:rPr sz="4400" dirty="0" err="1"/>
              <a:t>giorno</a:t>
            </a:r>
            <a:r>
              <a:rPr sz="4400" dirty="0"/>
              <a:t>, Da </a:t>
            </a:r>
            <a:r>
              <a:rPr sz="4400" dirty="0" err="1"/>
              <a:t>Occidente</a:t>
            </a:r>
            <a:r>
              <a:rPr sz="4400" dirty="0"/>
              <a:t> a </a:t>
            </a:r>
            <a:r>
              <a:rPr sz="4400" dirty="0" err="1"/>
              <a:t>Oriente</a:t>
            </a:r>
            <a:endParaRPr sz="4400" dirty="0"/>
          </a:p>
          <a:p>
            <a:pPr defTabSz="457200">
              <a:defRPr sz="4800" b="1">
                <a:latin typeface="Arial"/>
                <a:ea typeface="Arial"/>
                <a:cs typeface="Arial"/>
                <a:sym typeface="Arial"/>
              </a:defRPr>
            </a:pPr>
            <a:r>
              <a:rPr sz="4400" dirty="0"/>
              <a:t>Io </a:t>
            </a:r>
            <a:r>
              <a:rPr sz="4400" dirty="0" err="1"/>
              <a:t>sarò</a:t>
            </a:r>
            <a:r>
              <a:rPr sz="4400" dirty="0"/>
              <a:t> con </a:t>
            </a:r>
            <a:r>
              <a:rPr sz="4400" dirty="0" err="1"/>
              <a:t>te</a:t>
            </a:r>
            <a:r>
              <a:rPr sz="4400" dirty="0"/>
              <a:t> e </a:t>
            </a:r>
            <a:r>
              <a:rPr sz="4400" dirty="0" err="1"/>
              <a:t>sarò</a:t>
            </a:r>
            <a:r>
              <a:rPr sz="4400" dirty="0"/>
              <a:t> </a:t>
            </a:r>
            <a:r>
              <a:rPr sz="4400" dirty="0" err="1"/>
              <a:t>il</a:t>
            </a:r>
            <a:r>
              <a:rPr sz="4400" dirty="0"/>
              <a:t> </a:t>
            </a:r>
            <a:r>
              <a:rPr sz="4400" dirty="0" err="1"/>
              <a:t>tuo</a:t>
            </a:r>
            <a:r>
              <a:rPr sz="4400" dirty="0"/>
              <a:t> </a:t>
            </a:r>
            <a:r>
              <a:rPr sz="4400" dirty="0" err="1"/>
              <a:t>guerriero</a:t>
            </a:r>
            <a:endParaRPr sz="4400" dirty="0"/>
          </a:p>
          <a:p>
            <a:pPr defTabSz="457200">
              <a:defRPr sz="4800" b="1">
                <a:latin typeface="Arial"/>
                <a:ea typeface="Arial"/>
                <a:cs typeface="Arial"/>
                <a:sym typeface="Arial"/>
              </a:defRPr>
            </a:pPr>
            <a:r>
              <a:rPr sz="4400" dirty="0"/>
              <a:t>E amore </a:t>
            </a:r>
            <a:r>
              <a:rPr sz="4400" dirty="0" err="1"/>
              <a:t>il</a:t>
            </a:r>
            <a:r>
              <a:rPr sz="4400" dirty="0"/>
              <a:t> </a:t>
            </a:r>
            <a:r>
              <a:rPr sz="4400" dirty="0" err="1"/>
              <a:t>mio</a:t>
            </a:r>
            <a:r>
              <a:rPr sz="4400" dirty="0"/>
              <a:t> </a:t>
            </a:r>
            <a:r>
              <a:rPr sz="4400" dirty="0" err="1"/>
              <a:t>grande</a:t>
            </a:r>
            <a:r>
              <a:rPr sz="4400" dirty="0"/>
              <a:t> amore </a:t>
            </a:r>
            <a:r>
              <a:rPr sz="4400" dirty="0" err="1"/>
              <a:t>che</a:t>
            </a:r>
            <a:r>
              <a:rPr sz="4400" dirty="0"/>
              <a:t> mi </a:t>
            </a:r>
            <a:r>
              <a:rPr sz="4400" dirty="0" err="1"/>
              <a:t>credi</a:t>
            </a:r>
            <a:endParaRPr sz="4400" dirty="0"/>
          </a:p>
          <a:p>
            <a:pPr defTabSz="457200">
              <a:defRPr sz="4800" b="1">
                <a:latin typeface="Arial"/>
                <a:ea typeface="Arial"/>
                <a:cs typeface="Arial"/>
                <a:sym typeface="Arial"/>
              </a:defRPr>
            </a:pPr>
            <a:r>
              <a:rPr sz="4400" dirty="0" err="1"/>
              <a:t>Vinceremo</a:t>
            </a:r>
            <a:r>
              <a:rPr sz="4400" dirty="0"/>
              <a:t> </a:t>
            </a:r>
            <a:r>
              <a:rPr sz="4400" dirty="0" err="1"/>
              <a:t>contro</a:t>
            </a:r>
            <a:r>
              <a:rPr sz="4400" dirty="0"/>
              <a:t> </a:t>
            </a:r>
            <a:r>
              <a:rPr sz="4400" dirty="0" err="1"/>
              <a:t>tutti</a:t>
            </a:r>
            <a:r>
              <a:rPr sz="4400" dirty="0"/>
              <a:t> e </a:t>
            </a:r>
            <a:r>
              <a:rPr sz="4400" dirty="0" err="1"/>
              <a:t>resteremo</a:t>
            </a:r>
            <a:r>
              <a:rPr sz="4400" dirty="0"/>
              <a:t> in </a:t>
            </a:r>
            <a:r>
              <a:rPr sz="4400" dirty="0" err="1"/>
              <a:t>piedi</a:t>
            </a:r>
            <a:endParaRPr sz="4400" dirty="0"/>
          </a:p>
          <a:p>
            <a:pPr defTabSz="457200">
              <a:defRPr sz="4800" b="1">
                <a:latin typeface="Arial"/>
                <a:ea typeface="Arial"/>
                <a:cs typeface="Arial"/>
                <a:sym typeface="Arial"/>
              </a:defRPr>
            </a:pPr>
            <a:r>
              <a:rPr sz="4400" dirty="0"/>
              <a:t>E </a:t>
            </a:r>
            <a:r>
              <a:rPr sz="4400" dirty="0" err="1"/>
              <a:t>resterò</a:t>
            </a:r>
            <a:r>
              <a:rPr sz="4400" dirty="0"/>
              <a:t> al </a:t>
            </a:r>
            <a:r>
              <a:rPr sz="4400" dirty="0" err="1"/>
              <a:t>tuo</a:t>
            </a:r>
            <a:r>
              <a:rPr sz="4400" dirty="0"/>
              <a:t> </a:t>
            </a:r>
            <a:r>
              <a:rPr sz="4400" dirty="0" err="1"/>
              <a:t>fianco</a:t>
            </a:r>
            <a:r>
              <a:rPr sz="4400" dirty="0"/>
              <a:t> </a:t>
            </a:r>
            <a:r>
              <a:rPr sz="4400" dirty="0" err="1"/>
              <a:t>fino</a:t>
            </a:r>
            <a:r>
              <a:rPr sz="4400" dirty="0"/>
              <a:t> a </a:t>
            </a:r>
            <a:r>
              <a:rPr sz="4400" dirty="0" err="1"/>
              <a:t>che</a:t>
            </a:r>
            <a:r>
              <a:rPr sz="4400" dirty="0"/>
              <a:t> </a:t>
            </a:r>
            <a:r>
              <a:rPr sz="4400" dirty="0" err="1"/>
              <a:t>vorrai</a:t>
            </a:r>
            <a:endParaRPr sz="4400" dirty="0"/>
          </a:p>
          <a:p>
            <a:pPr defTabSz="457200">
              <a:defRPr sz="4800" b="1">
                <a:latin typeface="Arial"/>
                <a:ea typeface="Arial"/>
                <a:cs typeface="Arial"/>
                <a:sym typeface="Arial"/>
              </a:defRPr>
            </a:pPr>
            <a:r>
              <a:rPr sz="4400" dirty="0" err="1"/>
              <a:t>Ti</a:t>
            </a:r>
            <a:r>
              <a:rPr sz="4400" dirty="0"/>
              <a:t> </a:t>
            </a:r>
            <a:r>
              <a:rPr sz="4400" dirty="0" err="1"/>
              <a:t>difenderò</a:t>
            </a:r>
            <a:r>
              <a:rPr sz="4400" dirty="0"/>
              <a:t> da </a:t>
            </a:r>
            <a:r>
              <a:rPr sz="4400" dirty="0" err="1"/>
              <a:t>tutto</a:t>
            </a:r>
            <a:r>
              <a:rPr sz="4400" dirty="0"/>
              <a:t>, non </a:t>
            </a:r>
            <a:r>
              <a:rPr sz="4400" dirty="0" err="1"/>
              <a:t>temere</a:t>
            </a:r>
            <a:r>
              <a:rPr sz="4400" dirty="0"/>
              <a:t> </a:t>
            </a:r>
            <a:r>
              <a:rPr sz="4400" dirty="0" err="1"/>
              <a:t>mai</a:t>
            </a:r>
            <a:endParaRPr sz="4400" dirty="0"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E amore il mio grande amore che mi credi…"/>
          <p:cNvSpPr txBox="1"/>
          <p:nvPr/>
        </p:nvSpPr>
        <p:spPr>
          <a:xfrm>
            <a:off x="293079" y="2149921"/>
            <a:ext cx="12704267" cy="5669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defTabSz="457200">
              <a:defRPr sz="4800" b="1">
                <a:latin typeface="Arial"/>
                <a:ea typeface="Arial"/>
                <a:cs typeface="Arial"/>
                <a:sym typeface="Arial"/>
              </a:defRPr>
            </a:pPr>
            <a:r>
              <a:t>E amore il mio grande amore che mi credi</a:t>
            </a:r>
          </a:p>
          <a:p>
            <a:pPr defTabSz="457200">
              <a:defRPr sz="4800" b="1">
                <a:latin typeface="Arial"/>
                <a:ea typeface="Arial"/>
                <a:cs typeface="Arial"/>
                <a:sym typeface="Arial"/>
              </a:defRPr>
            </a:pPr>
            <a:r>
              <a:t>Vinceremo contro tutti e resteremo in piedi</a:t>
            </a:r>
          </a:p>
          <a:p>
            <a:pPr defTabSz="457200">
              <a:defRPr sz="4800" b="1">
                <a:latin typeface="Arial"/>
                <a:ea typeface="Arial"/>
                <a:cs typeface="Arial"/>
                <a:sym typeface="Arial"/>
              </a:defRPr>
            </a:pPr>
            <a:r>
              <a:t>E resterò al tuo fianco fino a che vorrai</a:t>
            </a:r>
          </a:p>
          <a:p>
            <a:pPr defTabSz="457200">
              <a:defRPr sz="4800" b="1">
                <a:latin typeface="Arial"/>
                <a:ea typeface="Arial"/>
                <a:cs typeface="Arial"/>
                <a:sym typeface="Arial"/>
              </a:defRPr>
            </a:pPr>
            <a:r>
              <a:t>Ti difenderò da tutto, non temere mai</a:t>
            </a:r>
          </a:p>
          <a:p>
            <a:pPr defTabSz="457200">
              <a:defRPr sz="4800" b="1">
                <a:latin typeface="Arial"/>
                <a:ea typeface="Arial"/>
                <a:cs typeface="Arial"/>
                <a:sym typeface="Arial"/>
              </a:defRPr>
            </a:pPr>
            <a:r>
              <a:t>Ci saranno luci accese di speranze</a:t>
            </a:r>
          </a:p>
          <a:p>
            <a:pPr defTabSz="457200">
              <a:defRPr sz="4800" b="1">
                <a:latin typeface="Arial"/>
                <a:ea typeface="Arial"/>
                <a:cs typeface="Arial"/>
                <a:sym typeface="Arial"/>
              </a:defRPr>
            </a:pPr>
            <a:r>
              <a:t>E ti abbraccerò per darti forza sempre</a:t>
            </a:r>
          </a:p>
          <a:p>
            <a:pPr defTabSz="457200">
              <a:defRPr sz="4800" b="1">
                <a:latin typeface="Arial"/>
                <a:ea typeface="Arial"/>
                <a:cs typeface="Arial"/>
                <a:sym typeface="Arial"/>
              </a:defRPr>
            </a:pPr>
            <a:r>
              <a:t>Giurò sarò roccia contro il fuoco e il gelo</a:t>
            </a:r>
          </a:p>
          <a:p>
            <a:pPr defTabSz="457200">
              <a:defRPr sz="4800" b="1">
                <a:latin typeface="Arial"/>
                <a:ea typeface="Arial"/>
                <a:cs typeface="Arial"/>
                <a:sym typeface="Arial"/>
              </a:defRPr>
            </a:pPr>
            <a:r>
              <a:t>Veglio su di te, io sono il tuo guerriero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New_Template1">
  <a:themeElements>
    <a:clrScheme name="New_Template1">
      <a:dk1>
        <a:srgbClr val="000000"/>
      </a:dk1>
      <a:lt1>
        <a:srgbClr val="FFFFFF"/>
      </a:lt1>
      <a:dk2>
        <a:srgbClr val="4F4F4F"/>
      </a:dk2>
      <a:lt2>
        <a:srgbClr val="BFBFBF"/>
      </a:lt2>
      <a:accent1>
        <a:srgbClr val="1B6BBC"/>
      </a:accent1>
      <a:accent2>
        <a:srgbClr val="42AAC9"/>
      </a:accent2>
      <a:accent3>
        <a:srgbClr val="518C15"/>
      </a:accent3>
      <a:accent4>
        <a:srgbClr val="DE9000"/>
      </a:accent4>
      <a:accent5>
        <a:srgbClr val="DB2800"/>
      </a:accent5>
      <a:accent6>
        <a:srgbClr val="B130C2"/>
      </a:accent6>
      <a:hlink>
        <a:srgbClr val="0000FF"/>
      </a:hlink>
      <a:folHlink>
        <a:srgbClr val="FF00FF"/>
      </a:folHlink>
    </a:clrScheme>
    <a:fontScheme name="New_Template1">
      <a:majorFont>
        <a:latin typeface="Avenir Light"/>
        <a:ea typeface="Avenir Light"/>
        <a:cs typeface="Avenir Light"/>
      </a:majorFont>
      <a:minorFont>
        <a:latin typeface="Avenir Light"/>
        <a:ea typeface="Avenir Light"/>
        <a:cs typeface="Avenir Light"/>
      </a:minorFont>
    </a:fontScheme>
    <a:fmtScheme name="New_Templat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hueOff val="450000"/>
            <a:satOff val="-18071"/>
            <a:lumOff val="-1460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all" spc="384" normalizeH="0" baseline="0">
            <a:ln>
              <a:noFill/>
            </a:ln>
            <a:solidFill>
              <a:srgbClr val="FFFFFF"/>
            </a:solidFill>
            <a:effectLst/>
            <a:uFillTx/>
            <a:latin typeface="Avenir Medium"/>
            <a:ea typeface="Avenir Medium"/>
            <a:cs typeface="Avenir Medium"/>
            <a:sym typeface="Avenir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Avenir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New_Template1">
  <a:themeElements>
    <a:clrScheme name="New_Template1">
      <a:dk1>
        <a:srgbClr val="000000"/>
      </a:dk1>
      <a:lt1>
        <a:srgbClr val="FFFFFF"/>
      </a:lt1>
      <a:dk2>
        <a:srgbClr val="4F4F4F"/>
      </a:dk2>
      <a:lt2>
        <a:srgbClr val="BFBFBF"/>
      </a:lt2>
      <a:accent1>
        <a:srgbClr val="1B6BBC"/>
      </a:accent1>
      <a:accent2>
        <a:srgbClr val="42AAC9"/>
      </a:accent2>
      <a:accent3>
        <a:srgbClr val="518C15"/>
      </a:accent3>
      <a:accent4>
        <a:srgbClr val="DE9000"/>
      </a:accent4>
      <a:accent5>
        <a:srgbClr val="DB2800"/>
      </a:accent5>
      <a:accent6>
        <a:srgbClr val="B130C2"/>
      </a:accent6>
      <a:hlink>
        <a:srgbClr val="0000FF"/>
      </a:hlink>
      <a:folHlink>
        <a:srgbClr val="FF00FF"/>
      </a:folHlink>
    </a:clrScheme>
    <a:fontScheme name="New_Template1">
      <a:majorFont>
        <a:latin typeface="Avenir Light"/>
        <a:ea typeface="Avenir Light"/>
        <a:cs typeface="Avenir Light"/>
      </a:majorFont>
      <a:minorFont>
        <a:latin typeface="Avenir Light"/>
        <a:ea typeface="Avenir Light"/>
        <a:cs typeface="Avenir Light"/>
      </a:minorFont>
    </a:fontScheme>
    <a:fmtScheme name="New_Templat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hueOff val="450000"/>
            <a:satOff val="-18071"/>
            <a:lumOff val="-1460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all" spc="384" normalizeH="0" baseline="0">
            <a:ln>
              <a:noFill/>
            </a:ln>
            <a:solidFill>
              <a:srgbClr val="FFFFFF"/>
            </a:solidFill>
            <a:effectLst/>
            <a:uFillTx/>
            <a:latin typeface="Avenir Medium"/>
            <a:ea typeface="Avenir Medium"/>
            <a:cs typeface="Avenir Medium"/>
            <a:sym typeface="Avenir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Avenir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435</Words>
  <Application>Microsoft Office PowerPoint</Application>
  <PresentationFormat>Personalizzato</PresentationFormat>
  <Paragraphs>76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0" baseType="lpstr">
      <vt:lpstr>New_Template1</vt:lpstr>
      <vt:lpstr>GUERRIERO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GUERRIERO</dc:title>
  <cp:lastModifiedBy>Laura Olcese</cp:lastModifiedBy>
  <cp:revision>1</cp:revision>
  <dcterms:modified xsi:type="dcterms:W3CDTF">2020-09-03T07:22:53Z</dcterms:modified>
</cp:coreProperties>
</file>