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02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85774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Immagine"/>
          <p:cNvSpPr>
            <a:spLocks noGrp="1"/>
          </p:cNvSpPr>
          <p:nvPr>
            <p:ph type="pic" sz="half" idx="13"/>
          </p:nvPr>
        </p:nvSpPr>
        <p:spPr>
          <a:xfrm>
            <a:off x="6502400" y="4879052"/>
            <a:ext cx="6502400" cy="4876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4" name="143918632_1620x1622.jpeg"/>
          <p:cNvSpPr>
            <a:spLocks noGrp="1"/>
          </p:cNvSpPr>
          <p:nvPr>
            <p:ph type="pic" sz="half" idx="14"/>
          </p:nvPr>
        </p:nvSpPr>
        <p:spPr>
          <a:xfrm>
            <a:off x="6502400" y="0"/>
            <a:ext cx="6502400" cy="487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Immagine"/>
          <p:cNvSpPr>
            <a:spLocks noGrp="1"/>
          </p:cNvSpPr>
          <p:nvPr>
            <p:ph type="pic" idx="15"/>
          </p:nvPr>
        </p:nvSpPr>
        <p:spPr>
          <a:xfrm>
            <a:off x="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–Giovanni Mela</a:t>
            </a:r>
          </a:p>
        </p:txBody>
      </p:sp>
      <p:sp>
        <p:nvSpPr>
          <p:cNvPr id="10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“Inserisci qui una citazione”. </a:t>
            </a:r>
          </a:p>
        </p:txBody>
      </p:sp>
      <p:sp>
        <p:nvSpPr>
          <p:cNvPr id="10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 co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–Giovanni Mela</a:t>
            </a:r>
          </a:p>
        </p:txBody>
      </p:sp>
      <p:sp>
        <p:nvSpPr>
          <p:cNvPr id="113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“Inserisci qui una citazione”. </a:t>
            </a:r>
          </a:p>
        </p:txBody>
      </p:sp>
      <p:sp>
        <p:nvSpPr>
          <p:cNvPr id="114" name="Immagine"/>
          <p:cNvSpPr>
            <a:spLocks noGrp="1"/>
          </p:cNvSpPr>
          <p:nvPr>
            <p:ph type="pic" idx="15"/>
          </p:nvPr>
        </p:nvSpPr>
        <p:spPr>
          <a:xfrm>
            <a:off x="-19050" y="3613150"/>
            <a:ext cx="13004800" cy="613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magin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mmagine"/>
          <p:cNvSpPr>
            <a:spLocks noGrp="1"/>
          </p:cNvSpPr>
          <p:nvPr>
            <p:ph type="pic" idx="13"/>
          </p:nvPr>
        </p:nvSpPr>
        <p:spPr>
          <a:xfrm>
            <a:off x="0" y="2717800"/>
            <a:ext cx="13004800" cy="7035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" name="Titolo Testo"/>
          <p:cNvSpPr txBox="1">
            <a:spLocks noGrp="1"/>
          </p:cNvSpPr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Titolo Testo</a:t>
            </a:r>
          </a:p>
        </p:txBody>
      </p:sp>
      <p:sp>
        <p:nvSpPr>
          <p:cNvPr id="3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olo Testo"/>
          <p:cNvSpPr txBox="1">
            <a:spLocks noGrp="1"/>
          </p:cNvSpPr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z="6200" spc="992"/>
            </a:lvl1pPr>
          </a:lstStyle>
          <a:p>
            <a:r>
              <a:t>Titolo Testo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mmagine"/>
          <p:cNvSpPr>
            <a:spLocks noGrp="1"/>
          </p:cNvSpPr>
          <p:nvPr>
            <p:ph type="pic" idx="13"/>
          </p:nvPr>
        </p:nvSpPr>
        <p:spPr>
          <a:xfrm>
            <a:off x="6496050" y="635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9" name="Titolo Testo"/>
          <p:cNvSpPr txBox="1">
            <a:spLocks noGrp="1"/>
          </p:cNvSpPr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mmagine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6" name="Titolo Testo"/>
          <p:cNvSpPr txBox="1">
            <a:spLocks noGrp="1"/>
          </p:cNvSpPr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7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897" y="9258299"/>
            <a:ext cx="352045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UERRIER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r>
              <a:t>GUERRIERO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1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e parole dell’Amore"/>
          <p:cNvSpPr txBox="1"/>
          <p:nvPr/>
        </p:nvSpPr>
        <p:spPr>
          <a:xfrm>
            <a:off x="2949376" y="1790700"/>
            <a:ext cx="7106048" cy="133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900">
                <a:latin typeface="Brush Script MT"/>
                <a:ea typeface="Brush Script MT"/>
                <a:cs typeface="Brush Script MT"/>
                <a:sym typeface="Brush Script MT"/>
              </a:defRPr>
            </a:lvl1pPr>
          </a:lstStyle>
          <a:p>
            <a:r>
              <a:t>Le parole dell’Amore</a:t>
            </a:r>
          </a:p>
        </p:txBody>
      </p:sp>
      <p:pic>
        <p:nvPicPr>
          <p:cNvPr id="161" name="images-4.jpeg" descr="images-4.jpeg"/>
          <p:cNvPicPr>
            <a:picLocks noChangeAspect="1"/>
          </p:cNvPicPr>
          <p:nvPr/>
        </p:nvPicPr>
        <p:blipFill>
          <a:blip r:embed="rId2">
            <a:extLst/>
          </a:blip>
          <a:srcRect b="5613"/>
          <a:stretch>
            <a:fillRect/>
          </a:stretch>
        </p:blipFill>
        <p:spPr>
          <a:xfrm>
            <a:off x="4317075" y="3937077"/>
            <a:ext cx="4078905" cy="40074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1" animBg="1" advAuto="0"/>
      <p:bldP spid="161" grpId="2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cegli il tuo mantello e trova nel testo le parole per proteggere chi si trova in difficoltà…"/>
          <p:cNvSpPr txBox="1"/>
          <p:nvPr/>
        </p:nvSpPr>
        <p:spPr>
          <a:xfrm>
            <a:off x="453728" y="484312"/>
            <a:ext cx="11521280" cy="7581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7400">
                <a:latin typeface="Brush Script MT"/>
                <a:ea typeface="Brush Script MT"/>
                <a:cs typeface="Brush Script MT"/>
                <a:sym typeface="Brush Script MT"/>
              </a:defRPr>
            </a:pPr>
            <a:endParaRPr lang="it-IT" sz="5400" dirty="0" smtClean="0"/>
          </a:p>
          <a:p>
            <a:pPr>
              <a:defRPr sz="7400">
                <a:latin typeface="Brush Script MT"/>
                <a:ea typeface="Brush Script MT"/>
                <a:cs typeface="Brush Script MT"/>
                <a:sym typeface="Brush Script MT"/>
              </a:defRPr>
            </a:pPr>
            <a:endParaRPr lang="it-IT" sz="5400" dirty="0"/>
          </a:p>
          <a:p>
            <a:pPr>
              <a:defRPr sz="7400">
                <a:latin typeface="Brush Script MT"/>
                <a:ea typeface="Brush Script MT"/>
                <a:cs typeface="Brush Script MT"/>
                <a:sym typeface="Brush Script MT"/>
              </a:defRPr>
            </a:pPr>
            <a:r>
              <a:rPr sz="5400" dirty="0" err="1" smtClean="0"/>
              <a:t>Scegli</a:t>
            </a:r>
            <a:r>
              <a:rPr sz="5400" dirty="0" smtClean="0"/>
              <a:t> </a:t>
            </a:r>
            <a:r>
              <a:rPr sz="5400" dirty="0" err="1"/>
              <a:t>il</a:t>
            </a:r>
            <a:r>
              <a:rPr sz="5400" dirty="0"/>
              <a:t> </a:t>
            </a:r>
            <a:r>
              <a:rPr sz="5400" dirty="0" err="1"/>
              <a:t>tuo</a:t>
            </a:r>
            <a:r>
              <a:rPr sz="5400" dirty="0"/>
              <a:t> </a:t>
            </a:r>
            <a:r>
              <a:rPr sz="5400" dirty="0" err="1"/>
              <a:t>mantello</a:t>
            </a:r>
            <a:r>
              <a:rPr sz="5400" dirty="0"/>
              <a:t> e </a:t>
            </a:r>
            <a:r>
              <a:rPr sz="5400" dirty="0" err="1"/>
              <a:t>trova</a:t>
            </a:r>
            <a:r>
              <a:rPr sz="5400" dirty="0"/>
              <a:t> </a:t>
            </a:r>
            <a:r>
              <a:rPr sz="5400" dirty="0" err="1"/>
              <a:t>nel</a:t>
            </a:r>
            <a:r>
              <a:rPr sz="5400" dirty="0"/>
              <a:t> </a:t>
            </a:r>
            <a:r>
              <a:rPr sz="5400" dirty="0" err="1"/>
              <a:t>testo</a:t>
            </a:r>
            <a:r>
              <a:rPr sz="5400" dirty="0"/>
              <a:t> </a:t>
            </a:r>
            <a:endParaRPr lang="it-IT" sz="5400" dirty="0" smtClean="0"/>
          </a:p>
          <a:p>
            <a:pPr>
              <a:defRPr sz="7400">
                <a:latin typeface="Brush Script MT"/>
                <a:ea typeface="Brush Script MT"/>
                <a:cs typeface="Brush Script MT"/>
                <a:sym typeface="Brush Script MT"/>
              </a:defRPr>
            </a:pPr>
            <a:r>
              <a:rPr sz="5400" dirty="0" smtClean="0"/>
              <a:t>le </a:t>
            </a:r>
            <a:r>
              <a:rPr sz="5400" dirty="0"/>
              <a:t>parole per </a:t>
            </a:r>
            <a:r>
              <a:rPr sz="5400" dirty="0" err="1"/>
              <a:t>proteggere</a:t>
            </a:r>
            <a:r>
              <a:rPr sz="5400" dirty="0"/>
              <a:t> chi </a:t>
            </a:r>
            <a:r>
              <a:rPr sz="5400" dirty="0" err="1"/>
              <a:t>si</a:t>
            </a:r>
            <a:r>
              <a:rPr sz="5400" dirty="0"/>
              <a:t> </a:t>
            </a:r>
            <a:r>
              <a:rPr sz="5400" dirty="0" err="1"/>
              <a:t>trova</a:t>
            </a:r>
            <a:r>
              <a:rPr sz="5400" dirty="0"/>
              <a:t> in </a:t>
            </a:r>
            <a:r>
              <a:rPr sz="5400" dirty="0" err="1"/>
              <a:t>difficoltà</a:t>
            </a:r>
            <a:endParaRPr sz="5400" dirty="0"/>
          </a:p>
          <a:p>
            <a:pPr>
              <a:defRPr sz="7400">
                <a:latin typeface="Brush Script MT"/>
                <a:ea typeface="Brush Script MT"/>
                <a:cs typeface="Brush Script MT"/>
                <a:sym typeface="Brush Script MT"/>
              </a:defRPr>
            </a:pPr>
            <a:r>
              <a:rPr sz="5400" dirty="0"/>
              <a:t>Poi…</a:t>
            </a:r>
          </a:p>
          <a:p>
            <a:pPr>
              <a:defRPr sz="7400">
                <a:latin typeface="Brush Script MT"/>
                <a:ea typeface="Brush Script MT"/>
                <a:cs typeface="Brush Script MT"/>
                <a:sym typeface="Brush Script MT"/>
              </a:defRPr>
            </a:pPr>
            <a:r>
              <a:rPr sz="5400" dirty="0" err="1"/>
              <a:t>Scegli</a:t>
            </a:r>
            <a:r>
              <a:rPr sz="5400" dirty="0"/>
              <a:t> </a:t>
            </a:r>
            <a:r>
              <a:rPr sz="5400" dirty="0" err="1"/>
              <a:t>il</a:t>
            </a:r>
            <a:r>
              <a:rPr sz="5400" dirty="0"/>
              <a:t> </a:t>
            </a:r>
            <a:r>
              <a:rPr sz="5400" dirty="0" err="1"/>
              <a:t>tuo</a:t>
            </a:r>
            <a:r>
              <a:rPr sz="5400" dirty="0"/>
              <a:t> scudo e </a:t>
            </a:r>
            <a:r>
              <a:rPr sz="5400" dirty="0" err="1"/>
              <a:t>trova</a:t>
            </a:r>
            <a:r>
              <a:rPr sz="5400" dirty="0"/>
              <a:t> </a:t>
            </a:r>
            <a:r>
              <a:rPr sz="5400" dirty="0" err="1"/>
              <a:t>nel</a:t>
            </a:r>
            <a:r>
              <a:rPr sz="5400" dirty="0"/>
              <a:t> </a:t>
            </a:r>
            <a:r>
              <a:rPr sz="5400" dirty="0" err="1"/>
              <a:t>testo</a:t>
            </a:r>
            <a:r>
              <a:rPr sz="5400" dirty="0"/>
              <a:t> </a:t>
            </a:r>
            <a:endParaRPr lang="it-IT" sz="5400" dirty="0" smtClean="0"/>
          </a:p>
          <a:p>
            <a:pPr>
              <a:defRPr sz="7400">
                <a:latin typeface="Brush Script MT"/>
                <a:ea typeface="Brush Script MT"/>
                <a:cs typeface="Brush Script MT"/>
                <a:sym typeface="Brush Script MT"/>
              </a:defRPr>
            </a:pPr>
            <a:r>
              <a:rPr sz="5400" dirty="0" smtClean="0"/>
              <a:t>le </a:t>
            </a:r>
            <a:r>
              <a:rPr sz="5400" dirty="0"/>
              <a:t>parole o le </a:t>
            </a:r>
            <a:r>
              <a:rPr sz="5400" dirty="0" err="1"/>
              <a:t>frasi</a:t>
            </a:r>
            <a:r>
              <a:rPr sz="5400" dirty="0"/>
              <a:t> per </a:t>
            </a:r>
            <a:r>
              <a:rPr sz="5400" dirty="0" err="1"/>
              <a:t>aiutare</a:t>
            </a:r>
            <a:endParaRPr sz="5400" dirty="0"/>
          </a:p>
          <a:p>
            <a:pPr>
              <a:defRPr sz="7400">
                <a:latin typeface="Brush Script MT"/>
                <a:ea typeface="Brush Script MT"/>
                <a:cs typeface="Brush Script MT"/>
                <a:sym typeface="Brush Script MT"/>
              </a:defRPr>
            </a:pPr>
            <a:r>
              <a:rPr sz="5400" dirty="0"/>
              <a:t> chi ha </a:t>
            </a:r>
            <a:r>
              <a:rPr sz="5400" dirty="0" err="1" smtClean="0"/>
              <a:t>bisogno</a:t>
            </a:r>
            <a:endParaRPr lang="it-IT" sz="5400" dirty="0" smtClean="0"/>
          </a:p>
          <a:p>
            <a:pPr>
              <a:defRPr sz="7400">
                <a:latin typeface="Brush Script MT"/>
                <a:ea typeface="Brush Script MT"/>
                <a:cs typeface="Brush Script MT"/>
                <a:sym typeface="Brush Script MT"/>
              </a:defRPr>
            </a:pPr>
            <a:endParaRPr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s.jpeg" descr="image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35448" y="2836664"/>
            <a:ext cx="5201916" cy="5201916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LOTTARE"/>
          <p:cNvSpPr txBox="1"/>
          <p:nvPr/>
        </p:nvSpPr>
        <p:spPr>
          <a:xfrm>
            <a:off x="7360118" y="965199"/>
            <a:ext cx="3948764" cy="102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500" b="1" i="1"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r>
              <a:t>LOTTARE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1" animBg="1" advAuto="0"/>
      <p:bldP spid="166" grpId="2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images-3.jpeg" descr="images-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50019" y="1653428"/>
            <a:ext cx="7349365" cy="5221917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I DARO’ RIPARO"/>
          <p:cNvSpPr txBox="1"/>
          <p:nvPr/>
        </p:nvSpPr>
        <p:spPr>
          <a:xfrm>
            <a:off x="2661234" y="7835899"/>
            <a:ext cx="6767932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300"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</a:lstStyle>
          <a:p>
            <a:r>
              <a:t>TI DARO’ RIPARO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1" animBg="1" advAuto="0"/>
      <p:bldP spid="169" grpId="2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47121" y="3029398"/>
            <a:ext cx="5860296" cy="593913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ABBRACCIARE"/>
          <p:cNvSpPr txBox="1"/>
          <p:nvPr/>
        </p:nvSpPr>
        <p:spPr>
          <a:xfrm>
            <a:off x="3138322" y="412749"/>
            <a:ext cx="672815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</a:lstStyle>
          <a:p>
            <a:r>
              <a:t>ABBRACCIARE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2" animBg="1" advAuto="0"/>
      <p:bldP spid="172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images-2.jpeg" descr="images-2.jpeg"/>
          <p:cNvPicPr>
            <a:picLocks noChangeAspect="1"/>
          </p:cNvPicPr>
          <p:nvPr/>
        </p:nvPicPr>
        <p:blipFill>
          <a:blip r:embed="rId2">
            <a:extLst/>
          </a:blip>
          <a:srcRect l="12653" t="13671" r="23625" b="1773"/>
          <a:stretch>
            <a:fillRect/>
          </a:stretch>
        </p:blipFill>
        <p:spPr>
          <a:xfrm>
            <a:off x="3492698" y="408850"/>
            <a:ext cx="6019549" cy="5800940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Sarò al tuo fianco"/>
          <p:cNvSpPr txBox="1"/>
          <p:nvPr/>
        </p:nvSpPr>
        <p:spPr>
          <a:xfrm>
            <a:off x="2180164" y="6438899"/>
            <a:ext cx="7831672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200">
                <a:latin typeface="Brush Script MT"/>
                <a:ea typeface="Brush Script MT"/>
                <a:cs typeface="Brush Script MT"/>
                <a:sym typeface="Brush Script MT"/>
              </a:defRPr>
            </a:lvl1pPr>
          </a:lstStyle>
          <a:p>
            <a:r>
              <a:t>Sarò al tuo fianco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1" animBg="1" advAuto="0"/>
      <p:bldP spid="175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s-1.jpeg" descr="images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447" y="367462"/>
            <a:ext cx="7406581" cy="630931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Asciugherò il tuo pinto"/>
          <p:cNvSpPr txBox="1"/>
          <p:nvPr/>
        </p:nvSpPr>
        <p:spPr>
          <a:xfrm>
            <a:off x="2410048" y="7226299"/>
            <a:ext cx="7727504" cy="138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200">
                <a:latin typeface="Brush Script MT"/>
                <a:ea typeface="Brush Script MT"/>
                <a:cs typeface="Brush Script MT"/>
                <a:sym typeface="Brush Script MT"/>
              </a:defRPr>
            </a:lvl1pPr>
          </a:lstStyle>
          <a:p>
            <a:r>
              <a:t>Asciugherò il tuo pinto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1" animBg="1" advAuto="0"/>
      <p:bldP spid="178" grpId="2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Unknown.png" descr="Unknow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43461" y="269263"/>
            <a:ext cx="6368268" cy="8996442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Attesa"/>
          <p:cNvSpPr txBox="1"/>
          <p:nvPr/>
        </p:nvSpPr>
        <p:spPr>
          <a:xfrm>
            <a:off x="4108177" y="3060699"/>
            <a:ext cx="3137446" cy="184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100">
                <a:solidFill>
                  <a:srgbClr val="000000"/>
                </a:solidFill>
                <a:latin typeface="Brush Script MT"/>
                <a:ea typeface="Brush Script MT"/>
                <a:cs typeface="Brush Script MT"/>
                <a:sym typeface="Brush Script MT"/>
              </a:defRPr>
            </a:lvl1pPr>
          </a:lstStyle>
          <a:p>
            <a:r>
              <a:t>Attesa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1" animBg="1" advAuto="0"/>
      <p:bldP spid="181" grpId="2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Unknown-1.png" descr="Unknown-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5445" y="500167"/>
            <a:ext cx="6393910" cy="9032667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Vegliare"/>
          <p:cNvSpPr txBox="1"/>
          <p:nvPr/>
        </p:nvSpPr>
        <p:spPr>
          <a:xfrm>
            <a:off x="4462878" y="3949699"/>
            <a:ext cx="4079045" cy="201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300">
                <a:solidFill>
                  <a:srgbClr val="000000"/>
                </a:solidFill>
                <a:latin typeface="Brush Script MT"/>
                <a:ea typeface="Brush Script MT"/>
                <a:cs typeface="Brush Script MT"/>
                <a:sym typeface="Brush Script MT"/>
              </a:defRPr>
            </a:lvl1pPr>
          </a:lstStyle>
          <a:p>
            <a:r>
              <a:t>Vegliare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1" animBg="1" advAuto="0"/>
      <p:bldP spid="184" grpId="2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s.png" descr="imag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6741" y="553801"/>
            <a:ext cx="8645997" cy="8645998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DIFENDERE"/>
          <p:cNvSpPr txBox="1"/>
          <p:nvPr/>
        </p:nvSpPr>
        <p:spPr>
          <a:xfrm>
            <a:off x="6973061" y="1733550"/>
            <a:ext cx="409442" cy="650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DIFENDERE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https://youtu.be/fK8LrzzC4-8"/>
          <p:cNvSpPr txBox="1"/>
          <p:nvPr/>
        </p:nvSpPr>
        <p:spPr>
          <a:xfrm>
            <a:off x="3207257" y="4470400"/>
            <a:ext cx="6590285" cy="80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https://youtu.be/fK8LrzzC4-8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Unknown.jpeg"/>
          <p:cNvGrpSpPr/>
          <p:nvPr/>
        </p:nvGrpSpPr>
        <p:grpSpPr>
          <a:xfrm>
            <a:off x="511332" y="1671366"/>
            <a:ext cx="11636714" cy="6410868"/>
            <a:chOff x="0" y="0"/>
            <a:chExt cx="11636712" cy="6410867"/>
          </a:xfrm>
        </p:grpSpPr>
        <p:pic>
          <p:nvPicPr>
            <p:cNvPr id="144" name="Unknown.jpeg" descr="Unknown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899"/>
              <a:ext cx="11382713" cy="6080669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43" name="Unknown.jpeg" descr="Unknown.jpeg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1636713" cy="641086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UERRIERO…"/>
          <p:cNvSpPr txBox="1"/>
          <p:nvPr/>
        </p:nvSpPr>
        <p:spPr>
          <a:xfrm>
            <a:off x="3760706" y="403761"/>
            <a:ext cx="5483388" cy="9212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GUERRIERO</a:t>
            </a:r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(Marco </a:t>
            </a:r>
            <a:r>
              <a:rPr dirty="0" err="1"/>
              <a:t>Mengoni</a:t>
            </a:r>
            <a:r>
              <a:rPr dirty="0"/>
              <a:t>)</a:t>
            </a:r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/>
              <a:t>E </a:t>
            </a:r>
            <a:r>
              <a:rPr sz="3200" dirty="0" err="1"/>
              <a:t>levo</a:t>
            </a:r>
            <a:r>
              <a:rPr sz="3200" dirty="0"/>
              <a:t> </a:t>
            </a:r>
            <a:r>
              <a:rPr sz="3200" dirty="0" err="1"/>
              <a:t>questa</a:t>
            </a:r>
            <a:r>
              <a:rPr sz="3200" dirty="0"/>
              <a:t> </a:t>
            </a:r>
            <a:r>
              <a:rPr sz="3200" dirty="0" err="1"/>
              <a:t>spada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 err="1"/>
              <a:t>Attraverso</a:t>
            </a:r>
            <a:r>
              <a:rPr sz="3200" dirty="0"/>
              <a:t> </a:t>
            </a:r>
            <a:r>
              <a:rPr sz="3200" dirty="0" err="1"/>
              <a:t>il</a:t>
            </a:r>
            <a:r>
              <a:rPr sz="3200" dirty="0"/>
              <a:t> </a:t>
            </a:r>
            <a:r>
              <a:rPr sz="3200" dirty="0" err="1"/>
              <a:t>cielo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 err="1"/>
              <a:t>Giuro</a:t>
            </a:r>
            <a:r>
              <a:rPr sz="3200" dirty="0"/>
              <a:t> </a:t>
            </a:r>
            <a:r>
              <a:rPr sz="3200" dirty="0" err="1"/>
              <a:t>sarò</a:t>
            </a:r>
            <a:r>
              <a:rPr sz="3200" dirty="0"/>
              <a:t> </a:t>
            </a:r>
            <a:r>
              <a:rPr sz="3200" dirty="0" err="1"/>
              <a:t>roccia</a:t>
            </a:r>
            <a:r>
              <a:rPr sz="3200" dirty="0"/>
              <a:t> </a:t>
            </a:r>
            <a:r>
              <a:rPr sz="3200" dirty="0" err="1"/>
              <a:t>contro</a:t>
            </a:r>
            <a:r>
              <a:rPr sz="3200" dirty="0"/>
              <a:t> </a:t>
            </a:r>
            <a:r>
              <a:rPr sz="3200" dirty="0" err="1"/>
              <a:t>il</a:t>
            </a:r>
            <a:r>
              <a:rPr sz="3200" dirty="0"/>
              <a:t> </a:t>
            </a:r>
            <a:r>
              <a:rPr sz="3200" dirty="0" err="1"/>
              <a:t>fuoco</a:t>
            </a:r>
            <a:r>
              <a:rPr sz="3200" dirty="0"/>
              <a:t> e </a:t>
            </a:r>
            <a:r>
              <a:rPr sz="3200" dirty="0" err="1"/>
              <a:t>il</a:t>
            </a:r>
            <a:r>
              <a:rPr sz="3200" dirty="0"/>
              <a:t> </a:t>
            </a:r>
            <a:r>
              <a:rPr sz="3200" dirty="0" err="1"/>
              <a:t>gelo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/>
              <a:t>Solo </a:t>
            </a:r>
            <a:r>
              <a:rPr sz="3200" dirty="0" err="1"/>
              <a:t>sulla</a:t>
            </a:r>
            <a:r>
              <a:rPr sz="3200" dirty="0"/>
              <a:t> </a:t>
            </a:r>
            <a:r>
              <a:rPr sz="3200" dirty="0" err="1"/>
              <a:t>cima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 err="1"/>
              <a:t>Tenderò</a:t>
            </a:r>
            <a:r>
              <a:rPr sz="3200" dirty="0"/>
              <a:t> </a:t>
            </a:r>
            <a:r>
              <a:rPr sz="3200" dirty="0" err="1"/>
              <a:t>i</a:t>
            </a:r>
            <a:r>
              <a:rPr sz="3200" dirty="0"/>
              <a:t> </a:t>
            </a:r>
            <a:r>
              <a:rPr sz="3200" dirty="0" err="1"/>
              <a:t>predoni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 err="1"/>
              <a:t>Arriveranno</a:t>
            </a:r>
            <a:r>
              <a:rPr sz="3200" dirty="0"/>
              <a:t> in </a:t>
            </a:r>
            <a:r>
              <a:rPr sz="3200" dirty="0" err="1"/>
              <a:t>molti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/>
              <a:t>E </a:t>
            </a:r>
            <a:r>
              <a:rPr sz="3200" dirty="0" err="1"/>
              <a:t>solcheranno</a:t>
            </a:r>
            <a:r>
              <a:rPr sz="3200" dirty="0"/>
              <a:t> </a:t>
            </a:r>
            <a:r>
              <a:rPr sz="3200" dirty="0" err="1"/>
              <a:t>i</a:t>
            </a:r>
            <a:r>
              <a:rPr sz="3200" dirty="0"/>
              <a:t> </a:t>
            </a:r>
            <a:r>
              <a:rPr sz="3200" dirty="0" err="1"/>
              <a:t>mari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 err="1"/>
              <a:t>Oltre</a:t>
            </a:r>
            <a:r>
              <a:rPr sz="3200" dirty="0"/>
              <a:t> </a:t>
            </a:r>
            <a:r>
              <a:rPr sz="3200" dirty="0" err="1"/>
              <a:t>queste</a:t>
            </a:r>
            <a:r>
              <a:rPr sz="3200" dirty="0"/>
              <a:t> </a:t>
            </a:r>
            <a:r>
              <a:rPr sz="3200" dirty="0" err="1"/>
              <a:t>mura</a:t>
            </a:r>
            <a:r>
              <a:rPr sz="3200" dirty="0"/>
              <a:t> </a:t>
            </a:r>
            <a:r>
              <a:rPr sz="3200" dirty="0" err="1"/>
              <a:t>troverò</a:t>
            </a:r>
            <a:r>
              <a:rPr sz="3200" dirty="0"/>
              <a:t> la </a:t>
            </a:r>
            <a:r>
              <a:rPr sz="3200" dirty="0" err="1"/>
              <a:t>gioia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/>
              <a:t>O </a:t>
            </a:r>
            <a:r>
              <a:rPr sz="3200" dirty="0" err="1"/>
              <a:t>forse</a:t>
            </a:r>
            <a:r>
              <a:rPr sz="3200" dirty="0"/>
              <a:t> la </a:t>
            </a:r>
            <a:r>
              <a:rPr sz="3200" dirty="0" err="1"/>
              <a:t>mia</a:t>
            </a:r>
            <a:r>
              <a:rPr sz="3200" dirty="0"/>
              <a:t> fine </a:t>
            </a:r>
            <a:r>
              <a:rPr sz="3200" dirty="0" err="1"/>
              <a:t>comunque</a:t>
            </a:r>
            <a:r>
              <a:rPr sz="3200" dirty="0"/>
              <a:t> </a:t>
            </a:r>
            <a:r>
              <a:rPr sz="3200" dirty="0" err="1"/>
              <a:t>sarà</a:t>
            </a:r>
            <a:r>
              <a:rPr sz="3200" dirty="0"/>
              <a:t> </a:t>
            </a:r>
            <a:r>
              <a:rPr sz="3200" dirty="0" err="1"/>
              <a:t>gloria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/>
              <a:t>E non </a:t>
            </a:r>
            <a:r>
              <a:rPr sz="3200" dirty="0" err="1"/>
              <a:t>lotterò</a:t>
            </a:r>
            <a:r>
              <a:rPr sz="3200" dirty="0"/>
              <a:t> </a:t>
            </a:r>
            <a:r>
              <a:rPr sz="3200" dirty="0" err="1"/>
              <a:t>mai</a:t>
            </a:r>
            <a:r>
              <a:rPr sz="3200" dirty="0"/>
              <a:t> per un </a:t>
            </a:r>
            <a:r>
              <a:rPr sz="3200" dirty="0" err="1"/>
              <a:t>compenso</a:t>
            </a:r>
            <a:endParaRPr sz="3200" dirty="0"/>
          </a:p>
          <a:p>
            <a:pPr defTabSz="457200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sz="3200" dirty="0"/>
              <a:t>Lotto per amore, </a:t>
            </a:r>
            <a:r>
              <a:rPr sz="3200" dirty="0" err="1"/>
              <a:t>lotterò</a:t>
            </a:r>
            <a:r>
              <a:rPr sz="3200" dirty="0"/>
              <a:t> per </a:t>
            </a:r>
            <a:r>
              <a:rPr sz="3200" dirty="0" err="1"/>
              <a:t>questo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Io sono un guerriero…"/>
          <p:cNvSpPr txBox="1"/>
          <p:nvPr/>
        </p:nvSpPr>
        <p:spPr>
          <a:xfrm>
            <a:off x="764929" y="1236762"/>
            <a:ext cx="11863824" cy="6873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/>
              <a:t>Io </a:t>
            </a:r>
            <a:r>
              <a:rPr sz="4800" dirty="0" err="1"/>
              <a:t>sono</a:t>
            </a:r>
            <a:r>
              <a:rPr sz="4800" dirty="0"/>
              <a:t> un </a:t>
            </a:r>
            <a:r>
              <a:rPr sz="4800" dirty="0" err="1"/>
              <a:t>guerriero</a:t>
            </a:r>
            <a:endParaRPr sz="4800" dirty="0"/>
          </a:p>
          <a:p>
            <a:pPr defTabSz="457200"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 err="1"/>
              <a:t>Veglio</a:t>
            </a:r>
            <a:r>
              <a:rPr sz="4800" dirty="0"/>
              <a:t> </a:t>
            </a:r>
            <a:r>
              <a:rPr sz="4800" dirty="0" err="1"/>
              <a:t>quando</a:t>
            </a:r>
            <a:r>
              <a:rPr sz="4800" dirty="0"/>
              <a:t> è </a:t>
            </a:r>
            <a:r>
              <a:rPr sz="4800" dirty="0" err="1"/>
              <a:t>notte</a:t>
            </a:r>
            <a:endParaRPr sz="4800" dirty="0"/>
          </a:p>
          <a:p>
            <a:pPr defTabSz="457200"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 err="1"/>
              <a:t>Ti</a:t>
            </a:r>
            <a:r>
              <a:rPr sz="4800" dirty="0"/>
              <a:t> </a:t>
            </a:r>
            <a:r>
              <a:rPr sz="4800" dirty="0" err="1"/>
              <a:t>difenderò</a:t>
            </a:r>
            <a:r>
              <a:rPr sz="4800" dirty="0"/>
              <a:t> da incubi e </a:t>
            </a:r>
            <a:r>
              <a:rPr sz="4800" dirty="0" err="1"/>
              <a:t>tristezze</a:t>
            </a:r>
            <a:endParaRPr sz="4800" dirty="0"/>
          </a:p>
          <a:p>
            <a:pPr defTabSz="457200"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 err="1"/>
              <a:t>Ti</a:t>
            </a:r>
            <a:r>
              <a:rPr sz="4800" dirty="0"/>
              <a:t> </a:t>
            </a:r>
            <a:r>
              <a:rPr sz="4800" dirty="0" err="1"/>
              <a:t>riparerò</a:t>
            </a:r>
            <a:r>
              <a:rPr sz="4800" dirty="0"/>
              <a:t> da </a:t>
            </a:r>
            <a:r>
              <a:rPr sz="4800" dirty="0" err="1"/>
              <a:t>inganni</a:t>
            </a:r>
            <a:r>
              <a:rPr sz="4800" dirty="0"/>
              <a:t> e </a:t>
            </a:r>
            <a:r>
              <a:rPr sz="4800" dirty="0" err="1"/>
              <a:t>maldicenze</a:t>
            </a:r>
            <a:endParaRPr sz="4800" dirty="0"/>
          </a:p>
          <a:p>
            <a:pPr defTabSz="457200"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/>
              <a:t>E </a:t>
            </a:r>
            <a:r>
              <a:rPr sz="4800" dirty="0" err="1"/>
              <a:t>ti</a:t>
            </a:r>
            <a:r>
              <a:rPr sz="4800" dirty="0"/>
              <a:t> </a:t>
            </a:r>
            <a:r>
              <a:rPr sz="4800" dirty="0" err="1"/>
              <a:t>abbraccerò</a:t>
            </a:r>
            <a:r>
              <a:rPr sz="4800" dirty="0"/>
              <a:t> per </a:t>
            </a:r>
            <a:r>
              <a:rPr sz="4800" dirty="0" err="1"/>
              <a:t>darti</a:t>
            </a:r>
            <a:r>
              <a:rPr sz="4800" dirty="0"/>
              <a:t> </a:t>
            </a:r>
            <a:r>
              <a:rPr sz="4800" dirty="0" err="1"/>
              <a:t>forza</a:t>
            </a:r>
            <a:r>
              <a:rPr sz="4800" dirty="0"/>
              <a:t> </a:t>
            </a:r>
            <a:r>
              <a:rPr sz="4800" dirty="0" err="1"/>
              <a:t>sempre</a:t>
            </a:r>
            <a:endParaRPr sz="4800" dirty="0"/>
          </a:p>
          <a:p>
            <a:pPr defTabSz="457200"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 err="1"/>
              <a:t>Ti</a:t>
            </a:r>
            <a:r>
              <a:rPr sz="4800" dirty="0"/>
              <a:t> </a:t>
            </a:r>
            <a:r>
              <a:rPr sz="4800" dirty="0" err="1"/>
              <a:t>darò</a:t>
            </a:r>
            <a:r>
              <a:rPr sz="4800" dirty="0"/>
              <a:t> </a:t>
            </a:r>
            <a:r>
              <a:rPr sz="4800" dirty="0" err="1"/>
              <a:t>certezze</a:t>
            </a:r>
            <a:r>
              <a:rPr sz="4800" dirty="0"/>
              <a:t> </a:t>
            </a:r>
            <a:r>
              <a:rPr sz="4800" dirty="0" err="1"/>
              <a:t>contro</a:t>
            </a:r>
            <a:r>
              <a:rPr sz="4800" dirty="0"/>
              <a:t> le </a:t>
            </a:r>
            <a:r>
              <a:rPr sz="4800" dirty="0" err="1"/>
              <a:t>paure</a:t>
            </a:r>
            <a:endParaRPr sz="4800" dirty="0"/>
          </a:p>
          <a:p>
            <a:pPr defTabSz="457200"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/>
              <a:t>Per </a:t>
            </a:r>
            <a:r>
              <a:rPr sz="4800" dirty="0" err="1"/>
              <a:t>vedere</a:t>
            </a:r>
            <a:r>
              <a:rPr sz="4800" dirty="0"/>
              <a:t> </a:t>
            </a:r>
            <a:r>
              <a:rPr sz="4800" dirty="0" err="1"/>
              <a:t>il</a:t>
            </a:r>
            <a:r>
              <a:rPr sz="4800" dirty="0"/>
              <a:t> </a:t>
            </a:r>
            <a:r>
              <a:rPr sz="4800" dirty="0" err="1"/>
              <a:t>mondo</a:t>
            </a:r>
            <a:r>
              <a:rPr sz="4800" dirty="0"/>
              <a:t> </a:t>
            </a:r>
            <a:r>
              <a:rPr sz="4800" dirty="0" err="1"/>
              <a:t>oltre</a:t>
            </a:r>
            <a:r>
              <a:rPr sz="4800" dirty="0"/>
              <a:t> </a:t>
            </a:r>
            <a:r>
              <a:rPr sz="4800" dirty="0" err="1"/>
              <a:t>quelle</a:t>
            </a:r>
            <a:r>
              <a:rPr sz="4800" dirty="0"/>
              <a:t> </a:t>
            </a:r>
            <a:r>
              <a:rPr sz="4800" dirty="0" err="1"/>
              <a:t>alture</a:t>
            </a:r>
            <a:endParaRPr sz="4800" dirty="0"/>
          </a:p>
          <a:p>
            <a:pPr defTabSz="457200"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/>
              <a:t>Non </a:t>
            </a:r>
            <a:r>
              <a:rPr sz="4800" dirty="0" err="1"/>
              <a:t>temere</a:t>
            </a:r>
            <a:r>
              <a:rPr sz="4800" dirty="0"/>
              <a:t> </a:t>
            </a:r>
            <a:r>
              <a:rPr sz="4800" dirty="0" err="1"/>
              <a:t>nulla</a:t>
            </a:r>
            <a:r>
              <a:rPr sz="4800" dirty="0"/>
              <a:t> </a:t>
            </a:r>
            <a:r>
              <a:rPr sz="4800" dirty="0" err="1"/>
              <a:t>io</a:t>
            </a:r>
            <a:r>
              <a:rPr sz="4800" dirty="0"/>
              <a:t> </a:t>
            </a:r>
            <a:r>
              <a:rPr sz="4800" dirty="0" err="1"/>
              <a:t>sarò</a:t>
            </a:r>
            <a:r>
              <a:rPr sz="4800" dirty="0"/>
              <a:t> al </a:t>
            </a:r>
            <a:r>
              <a:rPr sz="4800" dirty="0" err="1"/>
              <a:t>tuo</a:t>
            </a:r>
            <a:r>
              <a:rPr sz="4800" dirty="0"/>
              <a:t> </a:t>
            </a:r>
            <a:r>
              <a:rPr sz="4800" dirty="0" err="1"/>
              <a:t>fianco</a:t>
            </a:r>
            <a:endParaRPr sz="4800" dirty="0"/>
          </a:p>
          <a:p>
            <a:pPr defTabSz="457200"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/>
              <a:t>Con </a:t>
            </a:r>
            <a:r>
              <a:rPr sz="4800" dirty="0" err="1"/>
              <a:t>il</a:t>
            </a:r>
            <a:r>
              <a:rPr sz="4800" dirty="0"/>
              <a:t> </a:t>
            </a:r>
            <a:r>
              <a:rPr sz="4800" dirty="0" err="1"/>
              <a:t>mantello</a:t>
            </a:r>
            <a:r>
              <a:rPr sz="4800" dirty="0"/>
              <a:t> </a:t>
            </a:r>
            <a:r>
              <a:rPr sz="4800" dirty="0" err="1"/>
              <a:t>asciugherò</a:t>
            </a:r>
            <a:r>
              <a:rPr sz="4800" dirty="0"/>
              <a:t> </a:t>
            </a:r>
            <a:r>
              <a:rPr sz="4800" dirty="0" err="1"/>
              <a:t>il</a:t>
            </a:r>
            <a:r>
              <a:rPr sz="4800" dirty="0"/>
              <a:t> </a:t>
            </a:r>
            <a:r>
              <a:rPr sz="4800" dirty="0" err="1"/>
              <a:t>tuo</a:t>
            </a:r>
            <a:r>
              <a:rPr sz="4800" dirty="0"/>
              <a:t> </a:t>
            </a:r>
            <a:r>
              <a:rPr sz="4800" dirty="0" err="1"/>
              <a:t>pianto</a:t>
            </a:r>
            <a:endParaRPr sz="48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 amore il mio grande amore che mi credi…"/>
          <p:cNvSpPr txBox="1"/>
          <p:nvPr/>
        </p:nvSpPr>
        <p:spPr>
          <a:xfrm>
            <a:off x="166530" y="1870849"/>
            <a:ext cx="12671739" cy="6011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/>
              <a:t>E amore </a:t>
            </a:r>
            <a:r>
              <a:rPr sz="4800" dirty="0" err="1"/>
              <a:t>il</a:t>
            </a:r>
            <a:r>
              <a:rPr sz="4800" dirty="0"/>
              <a:t> </a:t>
            </a:r>
            <a:r>
              <a:rPr sz="4800" dirty="0" err="1"/>
              <a:t>mio</a:t>
            </a:r>
            <a:r>
              <a:rPr sz="4800" dirty="0"/>
              <a:t> </a:t>
            </a:r>
            <a:r>
              <a:rPr sz="4800" dirty="0" err="1"/>
              <a:t>grande</a:t>
            </a:r>
            <a:r>
              <a:rPr sz="4800" dirty="0"/>
              <a:t> amore </a:t>
            </a:r>
            <a:r>
              <a:rPr sz="4800" dirty="0" err="1"/>
              <a:t>che</a:t>
            </a:r>
            <a:r>
              <a:rPr sz="4800" dirty="0"/>
              <a:t> mi </a:t>
            </a:r>
            <a:r>
              <a:rPr sz="4800" dirty="0" err="1"/>
              <a:t>credi</a:t>
            </a:r>
            <a:endParaRPr sz="4800" dirty="0"/>
          </a:p>
          <a:p>
            <a:pPr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 err="1"/>
              <a:t>Vinceremo</a:t>
            </a:r>
            <a:r>
              <a:rPr sz="4800" dirty="0"/>
              <a:t> </a:t>
            </a:r>
            <a:r>
              <a:rPr sz="4800" dirty="0" err="1"/>
              <a:t>contro</a:t>
            </a:r>
            <a:r>
              <a:rPr sz="4800" dirty="0"/>
              <a:t> </a:t>
            </a:r>
            <a:r>
              <a:rPr sz="4800" dirty="0" err="1"/>
              <a:t>tutti</a:t>
            </a:r>
            <a:r>
              <a:rPr sz="4800" dirty="0"/>
              <a:t> e </a:t>
            </a:r>
            <a:r>
              <a:rPr sz="4800" dirty="0" err="1"/>
              <a:t>resteremo</a:t>
            </a:r>
            <a:r>
              <a:rPr sz="4800" dirty="0"/>
              <a:t> in </a:t>
            </a:r>
            <a:r>
              <a:rPr sz="4800" dirty="0" err="1"/>
              <a:t>piedi</a:t>
            </a:r>
            <a:endParaRPr sz="4800" dirty="0"/>
          </a:p>
          <a:p>
            <a:pPr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/>
              <a:t>E </a:t>
            </a:r>
            <a:r>
              <a:rPr sz="4800" dirty="0" err="1"/>
              <a:t>resterò</a:t>
            </a:r>
            <a:r>
              <a:rPr sz="4800" dirty="0"/>
              <a:t> al </a:t>
            </a:r>
            <a:r>
              <a:rPr sz="4800" dirty="0" err="1"/>
              <a:t>tuo</a:t>
            </a:r>
            <a:r>
              <a:rPr sz="4800" dirty="0"/>
              <a:t> </a:t>
            </a:r>
            <a:r>
              <a:rPr sz="4800" dirty="0" err="1"/>
              <a:t>fianco</a:t>
            </a:r>
            <a:r>
              <a:rPr sz="4800" dirty="0"/>
              <a:t> </a:t>
            </a:r>
            <a:r>
              <a:rPr sz="4800" dirty="0" err="1"/>
              <a:t>fino</a:t>
            </a:r>
            <a:r>
              <a:rPr sz="4800" dirty="0"/>
              <a:t> a </a:t>
            </a:r>
            <a:r>
              <a:rPr sz="4800" dirty="0" err="1"/>
              <a:t>che</a:t>
            </a:r>
            <a:r>
              <a:rPr sz="4800" dirty="0"/>
              <a:t> </a:t>
            </a:r>
            <a:r>
              <a:rPr sz="4800" dirty="0" err="1"/>
              <a:t>vorrai</a:t>
            </a:r>
            <a:endParaRPr sz="4800" dirty="0"/>
          </a:p>
          <a:p>
            <a:pPr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 err="1"/>
              <a:t>Ti</a:t>
            </a:r>
            <a:r>
              <a:rPr sz="4800" dirty="0"/>
              <a:t> </a:t>
            </a:r>
            <a:r>
              <a:rPr sz="4800" dirty="0" err="1"/>
              <a:t>difenderò</a:t>
            </a:r>
            <a:r>
              <a:rPr sz="4800" dirty="0"/>
              <a:t> da </a:t>
            </a:r>
            <a:r>
              <a:rPr sz="4800" dirty="0" err="1"/>
              <a:t>tutto</a:t>
            </a:r>
            <a:r>
              <a:rPr sz="4800" dirty="0"/>
              <a:t>, non </a:t>
            </a:r>
            <a:r>
              <a:rPr sz="4800" dirty="0" err="1"/>
              <a:t>temere</a:t>
            </a:r>
            <a:r>
              <a:rPr sz="4800" dirty="0"/>
              <a:t> </a:t>
            </a:r>
            <a:r>
              <a:rPr sz="4800" dirty="0" err="1"/>
              <a:t>mai</a:t>
            </a:r>
            <a:endParaRPr sz="4800" dirty="0"/>
          </a:p>
          <a:p>
            <a:pPr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/>
              <a:t>E amore </a:t>
            </a:r>
            <a:r>
              <a:rPr sz="4800" dirty="0" err="1"/>
              <a:t>il</a:t>
            </a:r>
            <a:r>
              <a:rPr sz="4800" dirty="0"/>
              <a:t> </a:t>
            </a:r>
            <a:r>
              <a:rPr sz="4800" dirty="0" err="1"/>
              <a:t>mio</a:t>
            </a:r>
            <a:r>
              <a:rPr sz="4800" dirty="0"/>
              <a:t> </a:t>
            </a:r>
            <a:r>
              <a:rPr sz="4800" dirty="0" err="1"/>
              <a:t>grande</a:t>
            </a:r>
            <a:r>
              <a:rPr sz="4800" dirty="0"/>
              <a:t> amore </a:t>
            </a:r>
            <a:r>
              <a:rPr sz="4800" dirty="0" err="1"/>
              <a:t>che</a:t>
            </a:r>
            <a:r>
              <a:rPr sz="4800" dirty="0"/>
              <a:t> mi </a:t>
            </a:r>
            <a:r>
              <a:rPr sz="4800" dirty="0" err="1"/>
              <a:t>credi</a:t>
            </a:r>
            <a:endParaRPr sz="4800" dirty="0"/>
          </a:p>
          <a:p>
            <a:pPr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 err="1"/>
              <a:t>Vinceremo</a:t>
            </a:r>
            <a:r>
              <a:rPr sz="4800" dirty="0"/>
              <a:t> </a:t>
            </a:r>
            <a:r>
              <a:rPr sz="4800" dirty="0" err="1"/>
              <a:t>contro</a:t>
            </a:r>
            <a:r>
              <a:rPr sz="4800" dirty="0"/>
              <a:t> </a:t>
            </a:r>
            <a:r>
              <a:rPr sz="4800" dirty="0" err="1"/>
              <a:t>tutti</a:t>
            </a:r>
            <a:r>
              <a:rPr sz="4800" dirty="0"/>
              <a:t> e </a:t>
            </a:r>
            <a:r>
              <a:rPr sz="4800" dirty="0" err="1"/>
              <a:t>resteremo</a:t>
            </a:r>
            <a:r>
              <a:rPr sz="4800" dirty="0"/>
              <a:t> in </a:t>
            </a:r>
            <a:r>
              <a:rPr sz="4800" dirty="0" err="1"/>
              <a:t>piedi</a:t>
            </a:r>
            <a:endParaRPr sz="4800" dirty="0"/>
          </a:p>
          <a:p>
            <a:pPr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/>
              <a:t>E </a:t>
            </a:r>
            <a:r>
              <a:rPr sz="4800" dirty="0" err="1"/>
              <a:t>resterò</a:t>
            </a:r>
            <a:r>
              <a:rPr sz="4800" dirty="0"/>
              <a:t> al </a:t>
            </a:r>
            <a:r>
              <a:rPr sz="4800" dirty="0" err="1"/>
              <a:t>tuo</a:t>
            </a:r>
            <a:r>
              <a:rPr sz="4800" dirty="0"/>
              <a:t> </a:t>
            </a:r>
            <a:r>
              <a:rPr sz="4800" dirty="0" err="1"/>
              <a:t>fianco</a:t>
            </a:r>
            <a:r>
              <a:rPr sz="4800" dirty="0"/>
              <a:t> </a:t>
            </a:r>
            <a:r>
              <a:rPr sz="4800" dirty="0" err="1"/>
              <a:t>fino</a:t>
            </a:r>
            <a:r>
              <a:rPr sz="4800" dirty="0"/>
              <a:t> a </a:t>
            </a:r>
            <a:r>
              <a:rPr sz="4800" dirty="0" err="1"/>
              <a:t>che</a:t>
            </a:r>
            <a:r>
              <a:rPr sz="4800" dirty="0"/>
              <a:t> </a:t>
            </a:r>
            <a:r>
              <a:rPr sz="4800" dirty="0" err="1"/>
              <a:t>vorrai</a:t>
            </a:r>
            <a:endParaRPr sz="4800" dirty="0"/>
          </a:p>
          <a:p>
            <a:pPr>
              <a:defRPr sz="4900" b="1">
                <a:latin typeface="Arial"/>
                <a:ea typeface="Arial"/>
                <a:cs typeface="Arial"/>
                <a:sym typeface="Arial"/>
              </a:defRPr>
            </a:pPr>
            <a:r>
              <a:rPr sz="4800" dirty="0" err="1"/>
              <a:t>Ti</a:t>
            </a:r>
            <a:r>
              <a:rPr sz="4800" dirty="0"/>
              <a:t> </a:t>
            </a:r>
            <a:r>
              <a:rPr sz="4800" dirty="0" err="1"/>
              <a:t>difenderò</a:t>
            </a:r>
            <a:r>
              <a:rPr sz="4800" dirty="0"/>
              <a:t> da </a:t>
            </a:r>
            <a:r>
              <a:rPr sz="4800" dirty="0" err="1"/>
              <a:t>tutto</a:t>
            </a:r>
            <a:r>
              <a:rPr sz="4800" dirty="0"/>
              <a:t>, non </a:t>
            </a:r>
            <a:r>
              <a:rPr sz="4800" dirty="0" err="1"/>
              <a:t>temere</a:t>
            </a:r>
            <a:r>
              <a:rPr sz="4800" dirty="0"/>
              <a:t> </a:t>
            </a:r>
            <a:r>
              <a:rPr sz="4800" dirty="0" err="1"/>
              <a:t>mai</a:t>
            </a:r>
            <a:endParaRPr sz="480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sto"/>
          <p:cNvSpPr txBox="1"/>
          <p:nvPr/>
        </p:nvSpPr>
        <p:spPr>
          <a:xfrm>
            <a:off x="6438900" y="4835258"/>
            <a:ext cx="539267" cy="29898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4" name="Non temere il drago…"/>
          <p:cNvSpPr txBox="1"/>
          <p:nvPr/>
        </p:nvSpPr>
        <p:spPr>
          <a:xfrm>
            <a:off x="875065" y="695771"/>
            <a:ext cx="11666936" cy="7765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Non </a:t>
            </a:r>
            <a:r>
              <a:rPr dirty="0" err="1"/>
              <a:t>temere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drago</a:t>
            </a:r>
            <a:endParaRPr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Fermerò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suo</a:t>
            </a:r>
            <a:r>
              <a:rPr dirty="0"/>
              <a:t> </a:t>
            </a:r>
            <a:r>
              <a:rPr dirty="0" err="1"/>
              <a:t>fuoco</a:t>
            </a:r>
            <a:endParaRPr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Niente</a:t>
            </a:r>
            <a:r>
              <a:rPr dirty="0"/>
              <a:t>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colpirti</a:t>
            </a:r>
            <a:r>
              <a:rPr dirty="0"/>
              <a:t> </a:t>
            </a:r>
            <a:r>
              <a:rPr dirty="0" err="1"/>
              <a:t>dietro</a:t>
            </a:r>
            <a:r>
              <a:rPr dirty="0"/>
              <a:t> </a:t>
            </a:r>
            <a:r>
              <a:rPr dirty="0" err="1"/>
              <a:t>questo</a:t>
            </a:r>
            <a:r>
              <a:rPr dirty="0"/>
              <a:t> scudo</a:t>
            </a: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Lotterò</a:t>
            </a:r>
            <a:r>
              <a:rPr dirty="0"/>
              <a:t> con </a:t>
            </a:r>
            <a:r>
              <a:rPr dirty="0" err="1"/>
              <a:t>forza</a:t>
            </a:r>
            <a:r>
              <a:rPr dirty="0"/>
              <a:t> </a:t>
            </a:r>
            <a:r>
              <a:rPr dirty="0" err="1"/>
              <a:t>contro</a:t>
            </a:r>
            <a:r>
              <a:rPr dirty="0"/>
              <a:t> </a:t>
            </a:r>
            <a:r>
              <a:rPr dirty="0" err="1"/>
              <a:t>tutto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male</a:t>
            </a: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 </a:t>
            </a:r>
            <a:r>
              <a:rPr dirty="0" err="1"/>
              <a:t>quando</a:t>
            </a:r>
            <a:r>
              <a:rPr dirty="0"/>
              <a:t> </a:t>
            </a:r>
            <a:r>
              <a:rPr dirty="0" err="1"/>
              <a:t>cadrò</a:t>
            </a:r>
            <a:r>
              <a:rPr dirty="0"/>
              <a:t> </a:t>
            </a:r>
            <a:r>
              <a:rPr dirty="0" err="1"/>
              <a:t>tu</a:t>
            </a:r>
            <a:r>
              <a:rPr dirty="0"/>
              <a:t> non </a:t>
            </a:r>
            <a:r>
              <a:rPr dirty="0" err="1"/>
              <a:t>disperare</a:t>
            </a:r>
            <a:endParaRPr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Per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io</a:t>
            </a:r>
            <a:r>
              <a:rPr dirty="0"/>
              <a:t> mi </a:t>
            </a:r>
            <a:r>
              <a:rPr dirty="0" err="1"/>
              <a:t>rialzerò</a:t>
            </a:r>
            <a:endParaRPr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Io </a:t>
            </a:r>
            <a:r>
              <a:rPr dirty="0" err="1"/>
              <a:t>sono</a:t>
            </a:r>
            <a:r>
              <a:rPr dirty="0"/>
              <a:t> un </a:t>
            </a:r>
            <a:r>
              <a:rPr dirty="0" err="1"/>
              <a:t>guerriero</a:t>
            </a:r>
            <a:r>
              <a:rPr dirty="0"/>
              <a:t> e </a:t>
            </a:r>
            <a:r>
              <a:rPr dirty="0" err="1"/>
              <a:t>troverò</a:t>
            </a:r>
            <a:r>
              <a:rPr dirty="0"/>
              <a:t> le </a:t>
            </a:r>
            <a:r>
              <a:rPr dirty="0" err="1"/>
              <a:t>forze</a:t>
            </a:r>
            <a:endParaRPr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Lungo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tuo</a:t>
            </a:r>
            <a:r>
              <a:rPr dirty="0"/>
              <a:t> </a:t>
            </a:r>
            <a:r>
              <a:rPr dirty="0" err="1"/>
              <a:t>cammino</a:t>
            </a:r>
            <a:endParaRPr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Sarò</a:t>
            </a:r>
            <a:r>
              <a:rPr dirty="0"/>
              <a:t> al </a:t>
            </a:r>
            <a:r>
              <a:rPr dirty="0" err="1"/>
              <a:t>tuo</a:t>
            </a:r>
            <a:r>
              <a:rPr dirty="0"/>
              <a:t> </a:t>
            </a:r>
            <a:r>
              <a:rPr dirty="0" err="1"/>
              <a:t>fianco</a:t>
            </a:r>
            <a:r>
              <a:rPr dirty="0"/>
              <a:t> </a:t>
            </a:r>
            <a:r>
              <a:rPr dirty="0" err="1"/>
              <a:t>mentre</a:t>
            </a:r>
            <a:endParaRPr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Ti</a:t>
            </a:r>
            <a:r>
              <a:rPr dirty="0"/>
              <a:t> </a:t>
            </a:r>
            <a:r>
              <a:rPr dirty="0" err="1"/>
              <a:t>darò</a:t>
            </a:r>
            <a:r>
              <a:rPr dirty="0"/>
              <a:t> </a:t>
            </a:r>
            <a:r>
              <a:rPr dirty="0" err="1"/>
              <a:t>riparo</a:t>
            </a:r>
            <a:r>
              <a:rPr dirty="0"/>
              <a:t> </a:t>
            </a:r>
            <a:r>
              <a:rPr dirty="0" err="1"/>
              <a:t>contro</a:t>
            </a:r>
            <a:r>
              <a:rPr dirty="0"/>
              <a:t> le </a:t>
            </a:r>
            <a:r>
              <a:rPr dirty="0" err="1"/>
              <a:t>tempeste</a:t>
            </a:r>
            <a:endParaRPr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 </a:t>
            </a:r>
            <a:r>
              <a:rPr dirty="0" err="1"/>
              <a:t>ti</a:t>
            </a:r>
            <a:r>
              <a:rPr dirty="0"/>
              <a:t> </a:t>
            </a:r>
            <a:r>
              <a:rPr dirty="0" err="1"/>
              <a:t>terrò</a:t>
            </a:r>
            <a:r>
              <a:rPr dirty="0"/>
              <a:t> per </a:t>
            </a:r>
            <a:r>
              <a:rPr dirty="0" err="1"/>
              <a:t>mano</a:t>
            </a:r>
            <a:r>
              <a:rPr dirty="0"/>
              <a:t> per </a:t>
            </a:r>
            <a:r>
              <a:rPr dirty="0" err="1"/>
              <a:t>scaldarti</a:t>
            </a:r>
            <a:r>
              <a:rPr dirty="0"/>
              <a:t> </a:t>
            </a:r>
            <a:r>
              <a:rPr dirty="0" err="1"/>
              <a:t>sempre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Attraverseremo insieme questo regno…"/>
          <p:cNvSpPr txBox="1"/>
          <p:nvPr/>
        </p:nvSpPr>
        <p:spPr>
          <a:xfrm>
            <a:off x="474307" y="1934864"/>
            <a:ext cx="12056186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48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4400" b="1" dirty="0" err="1">
                <a:solidFill>
                  <a:srgbClr val="FFFFFF"/>
                </a:solidFill>
              </a:rPr>
              <a:t>Attraverseremo</a:t>
            </a:r>
            <a:r>
              <a:rPr sz="4400" b="1" dirty="0">
                <a:solidFill>
                  <a:srgbClr val="FFFFFF"/>
                </a:solidFill>
              </a:rPr>
              <a:t> </a:t>
            </a:r>
            <a:r>
              <a:rPr sz="4400" b="1" dirty="0" err="1">
                <a:solidFill>
                  <a:srgbClr val="FFFFFF"/>
                </a:solidFill>
              </a:rPr>
              <a:t>insieme</a:t>
            </a:r>
            <a:r>
              <a:rPr sz="4400" b="1" dirty="0">
                <a:solidFill>
                  <a:srgbClr val="FFFFFF"/>
                </a:solidFill>
              </a:rPr>
              <a:t> </a:t>
            </a:r>
            <a:r>
              <a:rPr sz="4400" b="1" dirty="0" err="1">
                <a:solidFill>
                  <a:srgbClr val="FFFFFF"/>
                </a:solidFill>
              </a:rPr>
              <a:t>questo</a:t>
            </a:r>
            <a:r>
              <a:rPr sz="4400" b="1" dirty="0">
                <a:solidFill>
                  <a:srgbClr val="FFFFFF"/>
                </a:solidFill>
              </a:rPr>
              <a:t> </a:t>
            </a:r>
            <a:r>
              <a:rPr sz="4400" b="1" dirty="0" err="1">
                <a:solidFill>
                  <a:srgbClr val="FFFFFF"/>
                </a:solidFill>
              </a:rPr>
              <a:t>regno</a:t>
            </a:r>
            <a:endParaRPr sz="4400" b="1" dirty="0">
              <a:solidFill>
                <a:srgbClr val="FFFFFF"/>
              </a:solidFill>
            </a:endParaRP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sz="4400" dirty="0"/>
              <a:t>E </a:t>
            </a:r>
            <a:r>
              <a:rPr sz="4400" dirty="0" err="1"/>
              <a:t>attenderò</a:t>
            </a:r>
            <a:r>
              <a:rPr sz="4400" dirty="0"/>
              <a:t> con </a:t>
            </a:r>
            <a:r>
              <a:rPr sz="4400" dirty="0" err="1"/>
              <a:t>te</a:t>
            </a:r>
            <a:r>
              <a:rPr sz="4400" dirty="0"/>
              <a:t> la fine </a:t>
            </a:r>
            <a:r>
              <a:rPr sz="4400" dirty="0" err="1"/>
              <a:t>dell'inverno</a:t>
            </a:r>
            <a:endParaRPr sz="4400"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sz="4400" dirty="0" err="1"/>
              <a:t>Dalla</a:t>
            </a:r>
            <a:r>
              <a:rPr sz="4400" dirty="0"/>
              <a:t> </a:t>
            </a:r>
            <a:r>
              <a:rPr sz="4400" dirty="0" err="1"/>
              <a:t>notte</a:t>
            </a:r>
            <a:r>
              <a:rPr sz="4400" dirty="0"/>
              <a:t> al </a:t>
            </a:r>
            <a:r>
              <a:rPr sz="4400" dirty="0" err="1"/>
              <a:t>giorno</a:t>
            </a:r>
            <a:r>
              <a:rPr sz="4400" dirty="0"/>
              <a:t>, Da </a:t>
            </a:r>
            <a:r>
              <a:rPr sz="4400" dirty="0" err="1"/>
              <a:t>Occidente</a:t>
            </a:r>
            <a:r>
              <a:rPr sz="4400" dirty="0"/>
              <a:t> a </a:t>
            </a:r>
            <a:r>
              <a:rPr sz="4400" dirty="0" err="1"/>
              <a:t>Oriente</a:t>
            </a:r>
            <a:endParaRPr sz="4400"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sz="4400" dirty="0"/>
              <a:t>Io </a:t>
            </a:r>
            <a:r>
              <a:rPr sz="4400" dirty="0" err="1"/>
              <a:t>sarò</a:t>
            </a:r>
            <a:r>
              <a:rPr sz="4400" dirty="0"/>
              <a:t> con </a:t>
            </a:r>
            <a:r>
              <a:rPr sz="4400" dirty="0" err="1"/>
              <a:t>te</a:t>
            </a:r>
            <a:r>
              <a:rPr sz="4400" dirty="0"/>
              <a:t> e </a:t>
            </a:r>
            <a:r>
              <a:rPr sz="4400" dirty="0" err="1"/>
              <a:t>sarò</a:t>
            </a:r>
            <a:r>
              <a:rPr sz="4400" dirty="0"/>
              <a:t> </a:t>
            </a:r>
            <a:r>
              <a:rPr sz="4400" dirty="0" err="1"/>
              <a:t>il</a:t>
            </a:r>
            <a:r>
              <a:rPr sz="4400" dirty="0"/>
              <a:t> </a:t>
            </a:r>
            <a:r>
              <a:rPr sz="4400" dirty="0" err="1"/>
              <a:t>tuo</a:t>
            </a:r>
            <a:r>
              <a:rPr sz="4400" dirty="0"/>
              <a:t> </a:t>
            </a:r>
            <a:r>
              <a:rPr sz="4400" dirty="0" err="1"/>
              <a:t>guerriero</a:t>
            </a:r>
            <a:endParaRPr sz="4400"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sz="4400" dirty="0"/>
              <a:t>E amore </a:t>
            </a:r>
            <a:r>
              <a:rPr sz="4400" dirty="0" err="1"/>
              <a:t>il</a:t>
            </a:r>
            <a:r>
              <a:rPr sz="4400" dirty="0"/>
              <a:t> </a:t>
            </a:r>
            <a:r>
              <a:rPr sz="4400" dirty="0" err="1"/>
              <a:t>mio</a:t>
            </a:r>
            <a:r>
              <a:rPr sz="4400" dirty="0"/>
              <a:t> </a:t>
            </a:r>
            <a:r>
              <a:rPr sz="4400" dirty="0" err="1"/>
              <a:t>grande</a:t>
            </a:r>
            <a:r>
              <a:rPr sz="4400" dirty="0"/>
              <a:t> amore </a:t>
            </a:r>
            <a:r>
              <a:rPr sz="4400" dirty="0" err="1"/>
              <a:t>che</a:t>
            </a:r>
            <a:r>
              <a:rPr sz="4400" dirty="0"/>
              <a:t> mi </a:t>
            </a:r>
            <a:r>
              <a:rPr sz="4400" dirty="0" err="1"/>
              <a:t>credi</a:t>
            </a:r>
            <a:endParaRPr sz="4400"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sz="4400" dirty="0" err="1"/>
              <a:t>Vinceremo</a:t>
            </a:r>
            <a:r>
              <a:rPr sz="4400" dirty="0"/>
              <a:t> </a:t>
            </a:r>
            <a:r>
              <a:rPr sz="4400" dirty="0" err="1"/>
              <a:t>contro</a:t>
            </a:r>
            <a:r>
              <a:rPr sz="4400" dirty="0"/>
              <a:t> </a:t>
            </a:r>
            <a:r>
              <a:rPr sz="4400" dirty="0" err="1"/>
              <a:t>tutti</a:t>
            </a:r>
            <a:r>
              <a:rPr sz="4400" dirty="0"/>
              <a:t> e </a:t>
            </a:r>
            <a:r>
              <a:rPr sz="4400" dirty="0" err="1"/>
              <a:t>resteremo</a:t>
            </a:r>
            <a:r>
              <a:rPr sz="4400" dirty="0"/>
              <a:t> in </a:t>
            </a:r>
            <a:r>
              <a:rPr sz="4400" dirty="0" err="1"/>
              <a:t>piedi</a:t>
            </a:r>
            <a:endParaRPr sz="4400"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sz="4400" dirty="0"/>
              <a:t>E </a:t>
            </a:r>
            <a:r>
              <a:rPr sz="4400" dirty="0" err="1"/>
              <a:t>resterò</a:t>
            </a:r>
            <a:r>
              <a:rPr sz="4400" dirty="0"/>
              <a:t> al </a:t>
            </a:r>
            <a:r>
              <a:rPr sz="4400" dirty="0" err="1"/>
              <a:t>tuo</a:t>
            </a:r>
            <a:r>
              <a:rPr sz="4400" dirty="0"/>
              <a:t> </a:t>
            </a:r>
            <a:r>
              <a:rPr sz="4400" dirty="0" err="1"/>
              <a:t>fianco</a:t>
            </a:r>
            <a:r>
              <a:rPr sz="4400" dirty="0"/>
              <a:t> </a:t>
            </a:r>
            <a:r>
              <a:rPr sz="4400" dirty="0" err="1"/>
              <a:t>fino</a:t>
            </a:r>
            <a:r>
              <a:rPr sz="4400" dirty="0"/>
              <a:t> a </a:t>
            </a:r>
            <a:r>
              <a:rPr sz="4400" dirty="0" err="1"/>
              <a:t>che</a:t>
            </a:r>
            <a:r>
              <a:rPr sz="4400" dirty="0"/>
              <a:t> </a:t>
            </a:r>
            <a:r>
              <a:rPr sz="4400" dirty="0" err="1"/>
              <a:t>vorrai</a:t>
            </a:r>
            <a:endParaRPr sz="4400" dirty="0"/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sz="4400" dirty="0" err="1"/>
              <a:t>Ti</a:t>
            </a:r>
            <a:r>
              <a:rPr sz="4400" dirty="0"/>
              <a:t> </a:t>
            </a:r>
            <a:r>
              <a:rPr sz="4400" dirty="0" err="1"/>
              <a:t>difenderò</a:t>
            </a:r>
            <a:r>
              <a:rPr sz="4400" dirty="0"/>
              <a:t> da </a:t>
            </a:r>
            <a:r>
              <a:rPr sz="4400" dirty="0" err="1"/>
              <a:t>tutto</a:t>
            </a:r>
            <a:r>
              <a:rPr sz="4400" dirty="0"/>
              <a:t>, non </a:t>
            </a:r>
            <a:r>
              <a:rPr sz="4400" dirty="0" err="1"/>
              <a:t>temere</a:t>
            </a:r>
            <a:r>
              <a:rPr sz="4400" dirty="0"/>
              <a:t> </a:t>
            </a:r>
            <a:r>
              <a:rPr sz="4400" dirty="0" err="1"/>
              <a:t>mai</a:t>
            </a:r>
            <a:endParaRPr sz="4400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E amore il mio grande amore che mi credi…"/>
          <p:cNvSpPr txBox="1"/>
          <p:nvPr/>
        </p:nvSpPr>
        <p:spPr>
          <a:xfrm>
            <a:off x="293079" y="2149921"/>
            <a:ext cx="12704267" cy="5669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t>E amore il mio grande amore che mi credi</a:t>
            </a: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t>Vinceremo contro tutti e resteremo in piedi</a:t>
            </a: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t>E resterò al tuo fianco fino a che vorrai</a:t>
            </a: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t>Ti difenderò da tutto, non temere mai</a:t>
            </a: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t>Ci saranno luci accese di speranze</a:t>
            </a: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t>E ti abbraccerò per darti forza sempre</a:t>
            </a: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t>Giurò sarò roccia contro il fuoco e il gelo</a:t>
            </a:r>
          </a:p>
          <a:p>
            <a:pPr defTabSz="457200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t>Veglio su di te, io sono il tuo guerriero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Personalizzato</PresentationFormat>
  <Paragraphs>76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New_Template1</vt:lpstr>
      <vt:lpstr>GUERRIERO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GUERRIERO</dc:title>
  <cp:lastModifiedBy>Laura Olcese</cp:lastModifiedBy>
  <cp:revision>1</cp:revision>
  <dcterms:modified xsi:type="dcterms:W3CDTF">2020-09-03T07:22:53Z</dcterms:modified>
</cp:coreProperties>
</file>