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64350" cy="99964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</p:spPr>
        <p:txBody>
          <a:bodyPr lIns="96341" tIns="48171" rIns="96341" bIns="4817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5247" y="4748332"/>
            <a:ext cx="5033857" cy="4498420"/>
          </a:xfrm>
          <a:prstGeom prst="rect">
            <a:avLst/>
          </a:prstGeom>
        </p:spPr>
        <p:txBody>
          <a:bodyPr lIns="96341" tIns="48171" rIns="96341" bIns="4817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5910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3 -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ccia dopo gocci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Goccia dopo goccia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https://youtu.be/BQbCkm344ys"/>
          <p:cNvSpPr txBox="1"/>
          <p:nvPr/>
        </p:nvSpPr>
        <p:spPr>
          <a:xfrm>
            <a:off x="3373323" y="4546600"/>
            <a:ext cx="625815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https://youtu.be/BQbCkm344ys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CCIA DOPO GOCCIA…"/>
          <p:cNvSpPr txBox="1"/>
          <p:nvPr/>
        </p:nvSpPr>
        <p:spPr>
          <a:xfrm>
            <a:off x="525736" y="556320"/>
            <a:ext cx="11637082" cy="876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GOCCIA DOPO GOCCIA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 err="1"/>
              <a:t>Cos'è</a:t>
            </a:r>
            <a:r>
              <a:rPr sz="3500" dirty="0"/>
              <a:t> </a:t>
            </a:r>
            <a:r>
              <a:rPr sz="3500" dirty="0" err="1"/>
              <a:t>una</a:t>
            </a:r>
            <a:r>
              <a:rPr sz="3500" dirty="0"/>
              <a:t> </a:t>
            </a:r>
            <a:r>
              <a:rPr sz="3500" dirty="0" err="1"/>
              <a:t>goccia</a:t>
            </a:r>
            <a:r>
              <a:rPr sz="3500" dirty="0"/>
              <a:t> </a:t>
            </a:r>
            <a:r>
              <a:rPr sz="3500" dirty="0" err="1"/>
              <a:t>d'acqua</a:t>
            </a:r>
            <a:r>
              <a:rPr sz="3500" dirty="0"/>
              <a:t>, se </a:t>
            </a:r>
            <a:r>
              <a:rPr sz="3500" dirty="0" err="1"/>
              <a:t>pensi</a:t>
            </a:r>
            <a:r>
              <a:rPr sz="3500" dirty="0"/>
              <a:t> al mare?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Un </a:t>
            </a:r>
            <a:r>
              <a:rPr sz="3500" dirty="0" err="1"/>
              <a:t>seme</a:t>
            </a:r>
            <a:r>
              <a:rPr sz="3500" dirty="0"/>
              <a:t> </a:t>
            </a:r>
            <a:r>
              <a:rPr sz="3500" dirty="0" err="1"/>
              <a:t>piccolino</a:t>
            </a:r>
            <a:r>
              <a:rPr sz="3500" dirty="0"/>
              <a:t> di un </a:t>
            </a:r>
            <a:r>
              <a:rPr sz="3500" dirty="0" err="1"/>
              <a:t>melograno</a:t>
            </a:r>
            <a:r>
              <a:rPr sz="3500" dirty="0"/>
              <a:t>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Un filo </a:t>
            </a:r>
            <a:r>
              <a:rPr sz="3500" dirty="0" err="1"/>
              <a:t>d'erba</a:t>
            </a:r>
            <a:r>
              <a:rPr sz="3500" dirty="0"/>
              <a:t> </a:t>
            </a:r>
            <a:r>
              <a:rPr sz="3500" dirty="0" err="1"/>
              <a:t>verde</a:t>
            </a:r>
            <a:r>
              <a:rPr sz="3500" dirty="0"/>
              <a:t> in un </a:t>
            </a:r>
            <a:r>
              <a:rPr sz="3500" dirty="0" err="1"/>
              <a:t>grande</a:t>
            </a:r>
            <a:r>
              <a:rPr sz="3500" dirty="0"/>
              <a:t> </a:t>
            </a:r>
            <a:r>
              <a:rPr sz="3500" dirty="0" err="1"/>
              <a:t>prato</a:t>
            </a:r>
            <a:r>
              <a:rPr sz="3500" dirty="0"/>
              <a:t>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Una </a:t>
            </a:r>
            <a:r>
              <a:rPr sz="3500" dirty="0" err="1"/>
              <a:t>goccia</a:t>
            </a:r>
            <a:r>
              <a:rPr sz="3500" dirty="0"/>
              <a:t> di </a:t>
            </a:r>
            <a:r>
              <a:rPr sz="3500" dirty="0" err="1"/>
              <a:t>rugiada</a:t>
            </a:r>
            <a:r>
              <a:rPr sz="3500" dirty="0"/>
              <a:t>, </a:t>
            </a:r>
            <a:r>
              <a:rPr sz="3500" dirty="0" err="1"/>
              <a:t>che</a:t>
            </a:r>
            <a:r>
              <a:rPr sz="3500" dirty="0"/>
              <a:t> </a:t>
            </a:r>
            <a:r>
              <a:rPr sz="3500" dirty="0" err="1"/>
              <a:t>cos'è</a:t>
            </a:r>
            <a:r>
              <a:rPr sz="3500" dirty="0"/>
              <a:t>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Il </a:t>
            </a:r>
            <a:r>
              <a:rPr sz="3500" dirty="0" err="1"/>
              <a:t>passo</a:t>
            </a:r>
            <a:r>
              <a:rPr sz="3500" dirty="0"/>
              <a:t> di un bambino, </a:t>
            </a:r>
            <a:r>
              <a:rPr sz="3500" dirty="0" err="1"/>
              <a:t>una</a:t>
            </a:r>
            <a:r>
              <a:rPr sz="3500" dirty="0"/>
              <a:t> nota sola?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Un segno </a:t>
            </a:r>
            <a:r>
              <a:rPr sz="3500" dirty="0" err="1"/>
              <a:t>sopra</a:t>
            </a:r>
            <a:r>
              <a:rPr sz="3500" dirty="0"/>
              <a:t> un </a:t>
            </a:r>
            <a:r>
              <a:rPr sz="3500" dirty="0" err="1"/>
              <a:t>rigo</a:t>
            </a:r>
            <a:r>
              <a:rPr sz="3500" dirty="0"/>
              <a:t>, </a:t>
            </a:r>
            <a:r>
              <a:rPr sz="3500" dirty="0" err="1"/>
              <a:t>una</a:t>
            </a:r>
            <a:r>
              <a:rPr sz="3500" dirty="0"/>
              <a:t> </a:t>
            </a:r>
            <a:r>
              <a:rPr sz="3500" dirty="0" err="1"/>
              <a:t>parola</a:t>
            </a:r>
            <a:r>
              <a:rPr sz="3500" dirty="0"/>
              <a:t>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 err="1"/>
              <a:t>Qualcuno</a:t>
            </a:r>
            <a:r>
              <a:rPr sz="3500" dirty="0"/>
              <a:t> dice un </a:t>
            </a:r>
            <a:r>
              <a:rPr sz="3500" dirty="0" err="1"/>
              <a:t>niente</a:t>
            </a:r>
            <a:r>
              <a:rPr sz="3500" dirty="0"/>
              <a:t>, ma non è </a:t>
            </a:r>
            <a:r>
              <a:rPr sz="3500" dirty="0" err="1"/>
              <a:t>vero</a:t>
            </a:r>
            <a:endParaRPr sz="3500" dirty="0"/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 err="1"/>
              <a:t>Perché</a:t>
            </a:r>
            <a:r>
              <a:rPr sz="3500" dirty="0"/>
              <a:t>, lo </a:t>
            </a:r>
            <a:r>
              <a:rPr sz="3500" dirty="0" err="1"/>
              <a:t>sai</a:t>
            </a:r>
            <a:r>
              <a:rPr sz="3500" dirty="0"/>
              <a:t> </a:t>
            </a:r>
            <a:r>
              <a:rPr sz="3500" dirty="0" err="1"/>
              <a:t>perché</a:t>
            </a:r>
            <a:r>
              <a:rPr sz="3500" dirty="0"/>
              <a:t>? Lo </a:t>
            </a:r>
            <a:r>
              <a:rPr sz="3500" dirty="0" err="1"/>
              <a:t>sai</a:t>
            </a:r>
            <a:r>
              <a:rPr sz="3500" dirty="0"/>
              <a:t> </a:t>
            </a:r>
            <a:r>
              <a:rPr sz="3500" dirty="0" err="1"/>
              <a:t>perché</a:t>
            </a:r>
            <a:r>
              <a:rPr sz="3500" dirty="0"/>
              <a:t>?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 err="1"/>
              <a:t>Goccia</a:t>
            </a:r>
            <a:r>
              <a:rPr sz="3500" dirty="0"/>
              <a:t> </a:t>
            </a:r>
            <a:r>
              <a:rPr sz="3500" dirty="0" err="1"/>
              <a:t>dopo</a:t>
            </a:r>
            <a:r>
              <a:rPr sz="3500" dirty="0"/>
              <a:t> </a:t>
            </a:r>
            <a:r>
              <a:rPr sz="3500" dirty="0" err="1"/>
              <a:t>goccia</a:t>
            </a:r>
            <a:r>
              <a:rPr sz="3500" dirty="0"/>
              <a:t> </a:t>
            </a:r>
            <a:r>
              <a:rPr sz="3500" dirty="0" err="1"/>
              <a:t>nasce</a:t>
            </a:r>
            <a:r>
              <a:rPr sz="3500" dirty="0"/>
              <a:t> un </a:t>
            </a:r>
            <a:r>
              <a:rPr sz="3500" dirty="0" err="1"/>
              <a:t>fiume</a:t>
            </a:r>
            <a:endParaRPr sz="3500" dirty="0"/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Un </a:t>
            </a:r>
            <a:r>
              <a:rPr sz="3500" dirty="0" err="1"/>
              <a:t>passo</a:t>
            </a:r>
            <a:r>
              <a:rPr sz="3500" dirty="0"/>
              <a:t> </a:t>
            </a:r>
            <a:r>
              <a:rPr sz="3500" dirty="0" err="1"/>
              <a:t>dopo</a:t>
            </a:r>
            <a:r>
              <a:rPr sz="3500" dirty="0"/>
              <a:t> </a:t>
            </a:r>
            <a:r>
              <a:rPr sz="3500" dirty="0" err="1"/>
              <a:t>l'altro</a:t>
            </a:r>
            <a:r>
              <a:rPr sz="3500" dirty="0"/>
              <a:t> </a:t>
            </a:r>
            <a:r>
              <a:rPr sz="3500" dirty="0" err="1"/>
              <a:t>si</a:t>
            </a:r>
            <a:r>
              <a:rPr sz="3500" dirty="0"/>
              <a:t> </a:t>
            </a:r>
            <a:r>
              <a:rPr sz="3500" dirty="0" err="1"/>
              <a:t>va</a:t>
            </a:r>
            <a:r>
              <a:rPr sz="3500" dirty="0"/>
              <a:t> </a:t>
            </a:r>
            <a:r>
              <a:rPr sz="3500" dirty="0" err="1"/>
              <a:t>lontano</a:t>
            </a:r>
            <a:endParaRPr sz="3500" dirty="0"/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Una </a:t>
            </a:r>
            <a:r>
              <a:rPr sz="3500" dirty="0" err="1"/>
              <a:t>parola</a:t>
            </a:r>
            <a:r>
              <a:rPr sz="3500" dirty="0"/>
              <a:t> </a:t>
            </a:r>
            <a:r>
              <a:rPr sz="3500" dirty="0" err="1"/>
              <a:t>appena</a:t>
            </a:r>
            <a:r>
              <a:rPr sz="3500" dirty="0"/>
              <a:t> e </a:t>
            </a:r>
            <a:r>
              <a:rPr sz="3500" dirty="0" err="1"/>
              <a:t>nasce</a:t>
            </a:r>
            <a:r>
              <a:rPr sz="3500" dirty="0"/>
              <a:t> </a:t>
            </a:r>
            <a:r>
              <a:rPr sz="3500" dirty="0" err="1"/>
              <a:t>una</a:t>
            </a:r>
            <a:r>
              <a:rPr sz="3500" dirty="0"/>
              <a:t> canzone</a:t>
            </a:r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Da un "ciao", </a:t>
            </a:r>
            <a:r>
              <a:rPr sz="3500" dirty="0" err="1"/>
              <a:t>detto</a:t>
            </a:r>
            <a:r>
              <a:rPr sz="3500" dirty="0"/>
              <a:t> per </a:t>
            </a:r>
            <a:r>
              <a:rPr sz="3500" dirty="0" err="1"/>
              <a:t>caso</a:t>
            </a:r>
            <a:r>
              <a:rPr sz="3500" dirty="0"/>
              <a:t>, </a:t>
            </a:r>
            <a:r>
              <a:rPr sz="3500" dirty="0" err="1"/>
              <a:t>un'amicizia</a:t>
            </a:r>
            <a:r>
              <a:rPr sz="3500" dirty="0"/>
              <a:t> </a:t>
            </a:r>
            <a:r>
              <a:rPr sz="3500" dirty="0" err="1"/>
              <a:t>nuova</a:t>
            </a:r>
            <a:endParaRPr sz="3500" dirty="0"/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E se </a:t>
            </a:r>
            <a:r>
              <a:rPr sz="3500" dirty="0" err="1"/>
              <a:t>una</a:t>
            </a:r>
            <a:r>
              <a:rPr sz="3500" dirty="0"/>
              <a:t> voce sola </a:t>
            </a:r>
            <a:r>
              <a:rPr sz="3500" dirty="0" err="1"/>
              <a:t>si</a:t>
            </a:r>
            <a:r>
              <a:rPr sz="3500" dirty="0"/>
              <a:t> </a:t>
            </a:r>
            <a:r>
              <a:rPr sz="3500" dirty="0" err="1"/>
              <a:t>sente</a:t>
            </a:r>
            <a:r>
              <a:rPr sz="3500" dirty="0"/>
              <a:t> </a:t>
            </a:r>
            <a:r>
              <a:rPr sz="3500" dirty="0" err="1"/>
              <a:t>poco</a:t>
            </a:r>
            <a:endParaRPr sz="3500" dirty="0"/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 err="1"/>
              <a:t>Insieme</a:t>
            </a:r>
            <a:r>
              <a:rPr sz="3500" dirty="0"/>
              <a:t> a </a:t>
            </a:r>
            <a:r>
              <a:rPr sz="3500" dirty="0" err="1"/>
              <a:t>tante</a:t>
            </a:r>
            <a:r>
              <a:rPr sz="3500" dirty="0"/>
              <a:t> </a:t>
            </a:r>
            <a:r>
              <a:rPr sz="3500" dirty="0" err="1"/>
              <a:t>altre</a:t>
            </a:r>
            <a:r>
              <a:rPr sz="3500" dirty="0"/>
              <a:t> </a:t>
            </a:r>
            <a:r>
              <a:rPr sz="3500" dirty="0" err="1"/>
              <a:t>diventa</a:t>
            </a:r>
            <a:r>
              <a:rPr sz="3500" dirty="0"/>
              <a:t> un </a:t>
            </a:r>
            <a:r>
              <a:rPr sz="3500" dirty="0" err="1"/>
              <a:t>coro</a:t>
            </a:r>
            <a:endParaRPr sz="3500" dirty="0"/>
          </a:p>
          <a:p>
            <a:pPr algn="just" defTabSz="457200">
              <a:defRPr sz="38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E </a:t>
            </a:r>
            <a:r>
              <a:rPr sz="3500" dirty="0" err="1"/>
              <a:t>ognuno</a:t>
            </a:r>
            <a:r>
              <a:rPr sz="3500" dirty="0"/>
              <a:t> </a:t>
            </a:r>
            <a:r>
              <a:rPr sz="3500" dirty="0" err="1"/>
              <a:t>può</a:t>
            </a:r>
            <a:r>
              <a:rPr sz="3500" dirty="0"/>
              <a:t> </a:t>
            </a:r>
            <a:r>
              <a:rPr sz="3500" dirty="0" err="1"/>
              <a:t>cantare</a:t>
            </a:r>
            <a:r>
              <a:rPr sz="3500" dirty="0"/>
              <a:t>, </a:t>
            </a:r>
            <a:r>
              <a:rPr sz="3500" dirty="0" err="1"/>
              <a:t>anche</a:t>
            </a:r>
            <a:r>
              <a:rPr sz="3500" dirty="0"/>
              <a:t> se </a:t>
            </a:r>
            <a:r>
              <a:rPr sz="3500" dirty="0" err="1"/>
              <a:t>stonato</a:t>
            </a:r>
            <a:endParaRPr sz="35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al niente nasce niente, questo sì…"/>
          <p:cNvSpPr txBox="1"/>
          <p:nvPr/>
        </p:nvSpPr>
        <p:spPr>
          <a:xfrm>
            <a:off x="860542" y="478001"/>
            <a:ext cx="11673559" cy="902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Dal </a:t>
            </a:r>
            <a:r>
              <a:rPr dirty="0" err="1"/>
              <a:t>niente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</a:t>
            </a:r>
            <a:r>
              <a:rPr dirty="0" err="1"/>
              <a:t>niente</a:t>
            </a:r>
            <a:r>
              <a:rPr dirty="0"/>
              <a:t>,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sì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Non è </a:t>
            </a:r>
            <a:r>
              <a:rPr dirty="0" err="1"/>
              <a:t>importante</a:t>
            </a:r>
            <a:r>
              <a:rPr dirty="0"/>
              <a:t> se non </a:t>
            </a:r>
            <a:r>
              <a:rPr dirty="0" err="1"/>
              <a:t>siamo</a:t>
            </a:r>
            <a:r>
              <a:rPr dirty="0"/>
              <a:t> </a:t>
            </a:r>
            <a:r>
              <a:rPr dirty="0" err="1"/>
              <a:t>grandi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Come le </a:t>
            </a:r>
            <a:r>
              <a:rPr dirty="0" err="1"/>
              <a:t>montagne</a:t>
            </a:r>
            <a:r>
              <a:rPr dirty="0"/>
              <a:t>, come le </a:t>
            </a:r>
            <a:r>
              <a:rPr dirty="0" err="1"/>
              <a:t>montagne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è stare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insieme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Per </a:t>
            </a:r>
            <a:r>
              <a:rPr dirty="0" err="1"/>
              <a:t>aiutare</a:t>
            </a:r>
            <a:r>
              <a:rPr dirty="0"/>
              <a:t> chi non </a:t>
            </a:r>
            <a:r>
              <a:rPr dirty="0" err="1"/>
              <a:t>ce</a:t>
            </a:r>
            <a:r>
              <a:rPr dirty="0"/>
              <a:t> la fa</a:t>
            </a:r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Per </a:t>
            </a:r>
            <a:r>
              <a:rPr dirty="0" err="1"/>
              <a:t>aiutare</a:t>
            </a:r>
            <a:r>
              <a:rPr dirty="0"/>
              <a:t> chi non </a:t>
            </a:r>
            <a:r>
              <a:rPr dirty="0" err="1"/>
              <a:t>ce</a:t>
            </a:r>
            <a:r>
              <a:rPr dirty="0"/>
              <a:t> la fa</a:t>
            </a:r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Goccia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goccia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Goccia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goccia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un </a:t>
            </a:r>
            <a:r>
              <a:rPr dirty="0" err="1"/>
              <a:t>fiume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 mille </a:t>
            </a:r>
            <a:r>
              <a:rPr dirty="0" err="1"/>
              <a:t>fili</a:t>
            </a:r>
            <a:r>
              <a:rPr dirty="0"/>
              <a:t> </a:t>
            </a:r>
            <a:r>
              <a:rPr dirty="0" err="1"/>
              <a:t>d'erba</a:t>
            </a:r>
            <a:r>
              <a:rPr dirty="0"/>
              <a:t> </a:t>
            </a:r>
            <a:r>
              <a:rPr dirty="0" err="1"/>
              <a:t>fanno</a:t>
            </a:r>
            <a:r>
              <a:rPr dirty="0"/>
              <a:t> un </a:t>
            </a:r>
            <a:r>
              <a:rPr dirty="0" err="1"/>
              <a:t>prato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Una </a:t>
            </a:r>
            <a:r>
              <a:rPr dirty="0" err="1"/>
              <a:t>parola</a:t>
            </a:r>
            <a:r>
              <a:rPr dirty="0"/>
              <a:t> sola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ecco</a:t>
            </a:r>
            <a:r>
              <a:rPr dirty="0"/>
              <a:t>: </a:t>
            </a:r>
            <a:r>
              <a:rPr dirty="0" err="1"/>
              <a:t>una</a:t>
            </a:r>
            <a:r>
              <a:rPr dirty="0"/>
              <a:t> canzone</a:t>
            </a:r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 un "ciao", </a:t>
            </a:r>
            <a:r>
              <a:rPr dirty="0" err="1"/>
              <a:t>detto</a:t>
            </a:r>
            <a:r>
              <a:rPr dirty="0"/>
              <a:t> per </a:t>
            </a:r>
            <a:r>
              <a:rPr dirty="0" err="1"/>
              <a:t>caso</a:t>
            </a:r>
            <a:r>
              <a:rPr dirty="0"/>
              <a:t>, </a:t>
            </a:r>
            <a:r>
              <a:rPr dirty="0" err="1"/>
              <a:t>un'amicizia</a:t>
            </a:r>
            <a:r>
              <a:rPr dirty="0"/>
              <a:t> </a:t>
            </a:r>
            <a:r>
              <a:rPr dirty="0" err="1"/>
              <a:t>ancora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 </a:t>
            </a:r>
            <a:r>
              <a:rPr dirty="0" err="1"/>
              <a:t>passo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l'altro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va</a:t>
            </a:r>
            <a:r>
              <a:rPr dirty="0"/>
              <a:t> </a:t>
            </a:r>
            <a:r>
              <a:rPr dirty="0" err="1"/>
              <a:t>lontano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Arriva </a:t>
            </a:r>
            <a:r>
              <a:rPr dirty="0" err="1"/>
              <a:t>fino</a:t>
            </a:r>
            <a:r>
              <a:rPr dirty="0"/>
              <a:t> a </a:t>
            </a:r>
            <a:r>
              <a:rPr dirty="0" err="1"/>
              <a:t>dieci</a:t>
            </a:r>
            <a:r>
              <a:rPr dirty="0"/>
              <a:t>, poi </a:t>
            </a:r>
            <a:r>
              <a:rPr dirty="0" err="1"/>
              <a:t>sai</a:t>
            </a:r>
            <a:r>
              <a:rPr dirty="0"/>
              <a:t> </a:t>
            </a:r>
            <a:r>
              <a:rPr dirty="0" err="1"/>
              <a:t>contare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 </a:t>
            </a:r>
            <a:r>
              <a:rPr dirty="0" err="1"/>
              <a:t>grattacielo</a:t>
            </a:r>
            <a:r>
              <a:rPr dirty="0"/>
              <a:t> </a:t>
            </a:r>
            <a:r>
              <a:rPr dirty="0" err="1"/>
              <a:t>immenso</a:t>
            </a:r>
            <a:r>
              <a:rPr dirty="0"/>
              <a:t> </a:t>
            </a:r>
            <a:r>
              <a:rPr dirty="0" err="1"/>
              <a:t>comincia</a:t>
            </a:r>
            <a:r>
              <a:rPr dirty="0"/>
              <a:t> da un </a:t>
            </a:r>
            <a:r>
              <a:rPr dirty="0" err="1"/>
              <a:t>mattone</a:t>
            </a:r>
            <a:endParaRPr dirty="0"/>
          </a:p>
          <a:p>
            <a:pPr algn="just" defTabSz="457200">
              <a:defRPr sz="39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Dal </a:t>
            </a:r>
            <a:r>
              <a:rPr dirty="0" err="1"/>
              <a:t>niente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</a:t>
            </a:r>
            <a:r>
              <a:rPr dirty="0" err="1"/>
              <a:t>niente</a:t>
            </a:r>
            <a:r>
              <a:rPr dirty="0"/>
              <a:t>,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sì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Non è importante se non siamo grandi…"/>
          <p:cNvSpPr txBox="1"/>
          <p:nvPr/>
        </p:nvSpPr>
        <p:spPr>
          <a:xfrm>
            <a:off x="1024141" y="484312"/>
            <a:ext cx="10956517" cy="8997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Non è </a:t>
            </a:r>
            <a:r>
              <a:rPr dirty="0" err="1"/>
              <a:t>importante</a:t>
            </a:r>
            <a:r>
              <a:rPr dirty="0"/>
              <a:t> se non </a:t>
            </a:r>
            <a:r>
              <a:rPr dirty="0" err="1"/>
              <a:t>siamo</a:t>
            </a:r>
            <a:r>
              <a:rPr dirty="0"/>
              <a:t> </a:t>
            </a:r>
            <a:r>
              <a:rPr dirty="0" err="1"/>
              <a:t>grandi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Come le </a:t>
            </a:r>
            <a:r>
              <a:rPr dirty="0" err="1"/>
              <a:t>montagne</a:t>
            </a:r>
            <a:r>
              <a:rPr dirty="0"/>
              <a:t>, come le </a:t>
            </a:r>
            <a:r>
              <a:rPr dirty="0" err="1"/>
              <a:t>montagne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è stare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insieme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Per </a:t>
            </a:r>
            <a:r>
              <a:rPr dirty="0" err="1"/>
              <a:t>aiutare</a:t>
            </a:r>
            <a:r>
              <a:rPr dirty="0"/>
              <a:t> chi non </a:t>
            </a:r>
            <a:r>
              <a:rPr dirty="0" err="1"/>
              <a:t>ce</a:t>
            </a:r>
            <a:r>
              <a:rPr dirty="0"/>
              <a:t> la fa</a:t>
            </a:r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Non è </a:t>
            </a:r>
            <a:r>
              <a:rPr dirty="0" err="1"/>
              <a:t>importante</a:t>
            </a:r>
            <a:r>
              <a:rPr dirty="0"/>
              <a:t> se non </a:t>
            </a:r>
            <a:r>
              <a:rPr dirty="0" err="1"/>
              <a:t>siamo</a:t>
            </a:r>
            <a:r>
              <a:rPr dirty="0"/>
              <a:t> </a:t>
            </a:r>
            <a:r>
              <a:rPr dirty="0" err="1"/>
              <a:t>grandi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Come le </a:t>
            </a:r>
            <a:r>
              <a:rPr dirty="0" err="1"/>
              <a:t>montagne</a:t>
            </a:r>
            <a:r>
              <a:rPr dirty="0"/>
              <a:t>, come le </a:t>
            </a:r>
            <a:r>
              <a:rPr dirty="0" err="1"/>
              <a:t>montagne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è stare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insieme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Dal </a:t>
            </a:r>
            <a:r>
              <a:rPr dirty="0" err="1"/>
              <a:t>niente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</a:t>
            </a:r>
            <a:r>
              <a:rPr dirty="0" err="1"/>
              <a:t>niente</a:t>
            </a:r>
            <a:r>
              <a:rPr dirty="0"/>
              <a:t>,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sì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Dal </a:t>
            </a:r>
            <a:r>
              <a:rPr dirty="0" err="1"/>
              <a:t>niente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</a:t>
            </a:r>
            <a:r>
              <a:rPr dirty="0" err="1"/>
              <a:t>niente</a:t>
            </a:r>
            <a:r>
              <a:rPr dirty="0"/>
              <a:t>, </a:t>
            </a:r>
            <a:r>
              <a:rPr dirty="0" err="1"/>
              <a:t>tutto</a:t>
            </a:r>
            <a:r>
              <a:rPr dirty="0"/>
              <a:t> qui</a:t>
            </a:r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Stiamo</a:t>
            </a:r>
            <a:r>
              <a:rPr dirty="0"/>
              <a:t>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insieme</a:t>
            </a:r>
            <a:r>
              <a:rPr dirty="0"/>
              <a:t>,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sì</a:t>
            </a:r>
            <a:endParaRPr dirty="0"/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Dal </a:t>
            </a:r>
            <a:r>
              <a:rPr dirty="0" err="1"/>
              <a:t>niente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</a:t>
            </a:r>
            <a:r>
              <a:rPr dirty="0" err="1"/>
              <a:t>niente</a:t>
            </a:r>
            <a:r>
              <a:rPr dirty="0"/>
              <a:t>, </a:t>
            </a:r>
            <a:r>
              <a:rPr dirty="0" err="1"/>
              <a:t>tutto</a:t>
            </a:r>
            <a:r>
              <a:rPr dirty="0"/>
              <a:t> qui</a:t>
            </a:r>
          </a:p>
          <a:p>
            <a:pPr algn="just" defTabSz="457200">
              <a:defRPr sz="46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Goccia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goccia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4" r="6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s.jpeg" descr="images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595" b="459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Unknown.jpeg" descr="Unknow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1840" r="1184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4" name="Goccia dopo goccia…"/>
          <p:cNvSpPr txBox="1"/>
          <p:nvPr/>
        </p:nvSpPr>
        <p:spPr>
          <a:xfrm>
            <a:off x="2155202" y="819150"/>
            <a:ext cx="757679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 b="1">
                <a:solidFill>
                  <a:srgbClr val="000000"/>
                </a:solidFill>
              </a:defRPr>
            </a:lvl1pPr>
          </a:lstStyle>
          <a:p>
            <a:r>
              <a:t>Goccia dopo goccia…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gni tuo gesto sarà una goccia…"/>
          <p:cNvSpPr txBox="1"/>
          <p:nvPr/>
        </p:nvSpPr>
        <p:spPr>
          <a:xfrm>
            <a:off x="807974" y="466344"/>
            <a:ext cx="10474453" cy="101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SignPainter-HouseScript Semibol"/>
                <a:ea typeface="SignPainter-HouseScript Semibol"/>
                <a:cs typeface="SignPainter-HouseScript Semibol"/>
                <a:sym typeface="SignPainter-HouseScript Semibol"/>
              </a:defRPr>
            </a:lvl1pPr>
          </a:lstStyle>
          <a:p>
            <a:r>
              <a:t>Ogni tuo gesto sarà una goccia…</a:t>
            </a:r>
          </a:p>
        </p:txBody>
      </p:sp>
      <p:pic>
        <p:nvPicPr>
          <p:cNvPr id="13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3223" y="4215755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7663" y="4215755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367" y="6868417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0956" y="4324914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8923" y="1740743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3945" y="1780678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403" y="1780678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695" y="4467089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587" y="6868417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9655" y="6868417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7482" y="6868417"/>
            <a:ext cx="27813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0293" y="1699719"/>
            <a:ext cx="2781301" cy="292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Aiuto…"/>
          <p:cNvSpPr txBox="1"/>
          <p:nvPr/>
        </p:nvSpPr>
        <p:spPr>
          <a:xfrm>
            <a:off x="3062412" y="2331293"/>
            <a:ext cx="200436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Aiuto</a:t>
            </a:r>
          </a:p>
          <a:p>
            <a:r>
              <a:t>i </a:t>
            </a:r>
          </a:p>
          <a:p>
            <a:r>
              <a:t>compagni</a:t>
            </a:r>
          </a:p>
        </p:txBody>
      </p:sp>
      <p:sp>
        <p:nvSpPr>
          <p:cNvPr id="150" name="Rispetto…"/>
          <p:cNvSpPr txBox="1"/>
          <p:nvPr/>
        </p:nvSpPr>
        <p:spPr>
          <a:xfrm>
            <a:off x="7448290" y="2644278"/>
            <a:ext cx="224256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Rispetto</a:t>
            </a:r>
          </a:p>
          <a:p>
            <a:r>
              <a:t> l’ambiente</a:t>
            </a:r>
          </a:p>
        </p:txBody>
      </p:sp>
      <p:sp>
        <p:nvSpPr>
          <p:cNvPr id="151" name="Difendo…"/>
          <p:cNvSpPr txBox="1"/>
          <p:nvPr/>
        </p:nvSpPr>
        <p:spPr>
          <a:xfrm>
            <a:off x="10267909" y="2463799"/>
            <a:ext cx="232120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Difendo</a:t>
            </a:r>
          </a:p>
          <a:p>
            <a:r>
              <a:t> chi è </a:t>
            </a:r>
          </a:p>
          <a:p>
            <a:r>
              <a:t>in difficoltà</a:t>
            </a:r>
          </a:p>
        </p:txBody>
      </p:sp>
      <p:sp>
        <p:nvSpPr>
          <p:cNvPr id="152" name="Ascolto…"/>
          <p:cNvSpPr txBox="1"/>
          <p:nvPr/>
        </p:nvSpPr>
        <p:spPr>
          <a:xfrm>
            <a:off x="679968" y="2185855"/>
            <a:ext cx="181417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Ascolto </a:t>
            </a:r>
          </a:p>
          <a:p>
            <a:r>
              <a:t>gli</a:t>
            </a:r>
          </a:p>
          <a:p>
            <a:r>
              <a:t> amici</a:t>
            </a:r>
          </a:p>
        </p:txBody>
      </p:sp>
      <p:sp>
        <p:nvSpPr>
          <p:cNvPr id="153" name="Non…"/>
          <p:cNvSpPr txBox="1"/>
          <p:nvPr/>
        </p:nvSpPr>
        <p:spPr>
          <a:xfrm>
            <a:off x="999777" y="5134954"/>
            <a:ext cx="177713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Non </a:t>
            </a:r>
          </a:p>
          <a:p>
            <a:r>
              <a:rPr dirty="0" err="1"/>
              <a:t>escludo</a:t>
            </a:r>
            <a:r>
              <a:rPr dirty="0"/>
              <a:t> </a:t>
            </a:r>
          </a:p>
          <a:p>
            <a:r>
              <a:rPr dirty="0" err="1"/>
              <a:t>nessuno</a:t>
            </a:r>
            <a:endParaRPr dirty="0"/>
          </a:p>
        </p:txBody>
      </p:sp>
      <p:sp>
        <p:nvSpPr>
          <p:cNvPr id="154" name="Condivido…"/>
          <p:cNvSpPr txBox="1"/>
          <p:nvPr/>
        </p:nvSpPr>
        <p:spPr>
          <a:xfrm>
            <a:off x="3954058" y="4806305"/>
            <a:ext cx="224851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Condivido</a:t>
            </a:r>
          </a:p>
          <a:p>
            <a:r>
              <a:t> i miei </a:t>
            </a:r>
          </a:p>
          <a:p>
            <a:r>
              <a:t>doni</a:t>
            </a:r>
          </a:p>
        </p:txBody>
      </p:sp>
      <p:sp>
        <p:nvSpPr>
          <p:cNvPr id="155" name="Dono…"/>
          <p:cNvSpPr txBox="1"/>
          <p:nvPr/>
        </p:nvSpPr>
        <p:spPr>
          <a:xfrm>
            <a:off x="6484842" y="4924573"/>
            <a:ext cx="185806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Dono</a:t>
            </a:r>
            <a:endParaRPr dirty="0"/>
          </a:p>
          <a:p>
            <a:r>
              <a:rPr dirty="0"/>
              <a:t> </a:t>
            </a:r>
            <a:r>
              <a:rPr dirty="0" err="1"/>
              <a:t>abbracci</a:t>
            </a:r>
            <a:endParaRPr dirty="0"/>
          </a:p>
        </p:txBody>
      </p:sp>
      <p:sp>
        <p:nvSpPr>
          <p:cNvPr id="156" name="Agisco…"/>
          <p:cNvSpPr txBox="1"/>
          <p:nvPr/>
        </p:nvSpPr>
        <p:spPr>
          <a:xfrm>
            <a:off x="9750988" y="4701679"/>
            <a:ext cx="204551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Agisco</a:t>
            </a:r>
            <a:endParaRPr dirty="0"/>
          </a:p>
          <a:p>
            <a:r>
              <a:rPr dirty="0"/>
              <a:t> con </a:t>
            </a:r>
          </a:p>
          <a:p>
            <a:r>
              <a:rPr dirty="0" err="1"/>
              <a:t>gentilezza</a:t>
            </a:r>
            <a:endParaRPr dirty="0"/>
          </a:p>
        </p:txBody>
      </p:sp>
      <p:sp>
        <p:nvSpPr>
          <p:cNvPr id="157" name="Mi prendo…"/>
          <p:cNvSpPr txBox="1"/>
          <p:nvPr/>
        </p:nvSpPr>
        <p:spPr>
          <a:xfrm>
            <a:off x="1094360" y="7264399"/>
            <a:ext cx="227731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 prendo</a:t>
            </a:r>
          </a:p>
          <a:p>
            <a:r>
              <a:t> cura </a:t>
            </a:r>
          </a:p>
          <a:p>
            <a:r>
              <a:t>degli altri</a:t>
            </a:r>
          </a:p>
        </p:txBody>
      </p:sp>
      <p:sp>
        <p:nvSpPr>
          <p:cNvPr id="158" name="Prego"/>
          <p:cNvSpPr txBox="1"/>
          <p:nvPr/>
        </p:nvSpPr>
        <p:spPr>
          <a:xfrm>
            <a:off x="4301269" y="7442200"/>
            <a:ext cx="123078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Prego</a:t>
            </a:r>
          </a:p>
        </p:txBody>
      </p:sp>
      <p:sp>
        <p:nvSpPr>
          <p:cNvPr id="159" name="Accolgo…"/>
          <p:cNvSpPr txBox="1"/>
          <p:nvPr/>
        </p:nvSpPr>
        <p:spPr>
          <a:xfrm>
            <a:off x="6725417" y="7204868"/>
            <a:ext cx="176753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Accolgo</a:t>
            </a:r>
          </a:p>
          <a:p>
            <a:r>
              <a:t> chi è</a:t>
            </a:r>
          </a:p>
          <a:p>
            <a:r>
              <a:t> diverso</a:t>
            </a:r>
          </a:p>
        </p:txBody>
      </p:sp>
      <p:sp>
        <p:nvSpPr>
          <p:cNvPr id="160" name="Mi impegno"/>
          <p:cNvSpPr txBox="1"/>
          <p:nvPr/>
        </p:nvSpPr>
        <p:spPr>
          <a:xfrm>
            <a:off x="9136605" y="7340600"/>
            <a:ext cx="248305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 impegno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32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32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32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  <p:bldP spid="137" grpId="7" animBg="1" advAuto="0"/>
      <p:bldP spid="138" grpId="11" animBg="1" advAuto="0"/>
      <p:bldP spid="139" grpId="13" animBg="1" advAuto="0"/>
      <p:bldP spid="140" grpId="6" animBg="1" advAuto="0"/>
      <p:bldP spid="141" grpId="4" animBg="1" advAuto="0"/>
      <p:bldP spid="142" grpId="3" animBg="1" advAuto="0"/>
      <p:bldP spid="143" grpId="2" animBg="1" advAuto="0"/>
      <p:bldP spid="144" grpId="10" animBg="1" advAuto="0"/>
      <p:bldP spid="145" grpId="8" animBg="1" advAuto="0"/>
      <p:bldP spid="146" grpId="9" animBg="1" advAuto="0"/>
      <p:bldP spid="147" grpId="12" animBg="1" advAuto="0"/>
      <p:bldP spid="148" grpId="5" animBg="1" advAuto="0"/>
      <p:bldP spid="149" grpId="15" animBg="1" advAuto="0"/>
      <p:bldP spid="150" grpId="16" animBg="1" advAuto="0"/>
      <p:bldP spid="151" grpId="17" animBg="1" advAuto="0"/>
      <p:bldP spid="152" grpId="14" animBg="1" advAuto="0"/>
      <p:bldP spid="153" grpId="18" animBg="1" advAuto="0"/>
      <p:bldP spid="154" grpId="19" animBg="1" advAuto="0"/>
      <p:bldP spid="155" grpId="20" animBg="1" advAuto="0"/>
      <p:bldP spid="156" grpId="21" animBg="1" advAuto="0"/>
      <p:bldP spid="157" grpId="22" animBg="1" advAuto="0"/>
      <p:bldP spid="158" grpId="23" animBg="1" advAuto="0"/>
      <p:bldP spid="159" grpId="24" animBg="1" advAuto="0"/>
      <p:bldP spid="160" grpId="2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Personalizzato</PresentationFormat>
  <Paragraphs>77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Harmony</vt:lpstr>
      <vt:lpstr>Goccia dopo 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Goccia dopo goccia</dc:title>
  <cp:lastModifiedBy>Laura Olcese</cp:lastModifiedBy>
  <cp:revision>1</cp:revision>
  <cp:lastPrinted>2020-09-03T07:47:16Z</cp:lastPrinted>
  <dcterms:modified xsi:type="dcterms:W3CDTF">2020-09-03T07:47:17Z</dcterms:modified>
</cp:coreProperties>
</file>