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42" autoAdjust="0"/>
  </p:normalViewPr>
  <p:slideViewPr>
    <p:cSldViewPr>
      <p:cViewPr varScale="1">
        <p:scale>
          <a:sx n="50" d="100"/>
          <a:sy n="5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194F6-6AB8-496A-AA35-2E292CBDB1A2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58F80-8BE6-49A7-B77E-D5E6C85E2FC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58F80-8BE6-49A7-B77E-D5E6C85E2FCB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8925-6DC4-41C9-BAEF-95F339A8A18F}" type="datetimeFigureOut">
              <a:rPr lang="it-IT" smtClean="0"/>
              <a:t>30/07/2013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FFE9-1B7F-4E83-AC6E-BF68786345CB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Carmina%20Burana%20%20%20Ave%20Formosissima%20%20%20%20O%20Fortuna%20%20%20%20Grand%20Final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angelo aperto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" y="3048"/>
            <a:ext cx="9089136" cy="685190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59632" y="1052737"/>
            <a:ext cx="6696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FORZA!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 ME CE LA PUOI FARE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Carmina Burana   Ave Formosissima    O Fortuna    Grand Fina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9612560" y="3717032"/>
            <a:ext cx="93610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ento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6144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5536" y="0"/>
            <a:ext cx="8352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DRIZZA CIO’ CHE E’ SVIATO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pighe di gr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26876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DONA AI TUOI FEDELI CHE SOLO IN TE CONFIDANO I TUOI SANTI DONI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lomba bianca diseg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" y="26064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DONA VIRTU’ E PREMIO</a:t>
            </a:r>
          </a:p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DONA GIOIA ETERNA</a:t>
            </a:r>
          </a:p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MORTE E RISURREZIONE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ucarestia - morte e resurre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" y="3048"/>
            <a:ext cx="9089136" cy="685190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987824" y="2636912"/>
            <a:ext cx="3744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FINE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aggio di sole in chie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" y="12192"/>
            <a:ext cx="9125712" cy="683361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59317" y="2967335"/>
            <a:ext cx="86253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VIENI SPIRITO SANTO</a:t>
            </a:r>
          </a:p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MANDA A NOI DAL CIELO</a:t>
            </a:r>
          </a:p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 RAGGIO DELLA TUA LUCE 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dre Teresa di Calcutt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4049" cy="4757737"/>
          </a:xfrm>
          <a:prstGeom prst="rect">
            <a:avLst/>
          </a:prstGeom>
        </p:spPr>
      </p:pic>
      <p:pic>
        <p:nvPicPr>
          <p:cNvPr id="3" name="Immagine 2" descr="Madre Tersa con bambini - color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4858475"/>
            <a:ext cx="5067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VIENI PADRE</a:t>
            </a:r>
          </a:p>
          <a:p>
            <a:pPr lvl="0" algn="ctr"/>
            <a:r>
              <a:rPr lang="it-IT" sz="5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DEI POVERI</a:t>
            </a:r>
            <a:endParaRPr lang="it-IT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iovanni Paolo II e San Pie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39577" y="2967335"/>
            <a:ext cx="6464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NELLA FATICA RIPOSO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oce e raggio di s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" y="3048"/>
            <a:ext cx="9089136" cy="685190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83568" y="1052736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 LUCE BEATISSIMA INVADI NELL’INTIMO IL CUORE DEI TUOI FEDELI</a:t>
            </a:r>
            <a:endParaRPr lang="it-I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0" y="292494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ento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11560" y="0"/>
            <a:ext cx="78488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SENZA LA TUA FORZA NULLA E’ NELL’UOMO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scata con arcobal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528" y="260648"/>
            <a:ext cx="84249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LAVA CIO’ CHE E’ SORDIDO BAGNA CIO’ CHE E’ ARIDO SANA CIO’ CHE SANGUINA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uerra - Soldati e colom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12127" y="3429000"/>
            <a:ext cx="7519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>
                  <a:solidFill>
                    <a:srgbClr val="C0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PIEGA CIO’ CHE E’ RIGIDO</a:t>
            </a:r>
            <a:endParaRPr lang="it-IT" sz="5400" b="1" cap="none" spc="0" dirty="0">
              <a:ln w="50800">
                <a:solidFill>
                  <a:srgbClr val="C00000"/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uoco 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0"/>
            <a:ext cx="108012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70341" y="2967335"/>
            <a:ext cx="8403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SCALDA CIO’ CHE E’ GELIDO</a:t>
            </a:r>
            <a:endParaRPr lang="it-IT" sz="54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115</Words>
  <Application>Microsoft Office PowerPoint</Application>
  <PresentationFormat>Presentazione su schermo (4:3)</PresentationFormat>
  <Paragraphs>20</Paragraphs>
  <Slides>13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massimo</dc:creator>
  <cp:lastModifiedBy>massimo</cp:lastModifiedBy>
  <cp:revision>8</cp:revision>
  <dcterms:created xsi:type="dcterms:W3CDTF">2013-07-30T17:43:39Z</dcterms:created>
  <dcterms:modified xsi:type="dcterms:W3CDTF">2013-07-30T21:36:20Z</dcterms:modified>
</cp:coreProperties>
</file>